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80" r:id="rId4"/>
    <p:sldId id="258" r:id="rId5"/>
    <p:sldId id="259" r:id="rId6"/>
    <p:sldId id="260" r:id="rId7"/>
    <p:sldId id="281" r:id="rId8"/>
    <p:sldId id="282" r:id="rId9"/>
    <p:sldId id="294" r:id="rId10"/>
    <p:sldId id="263" r:id="rId11"/>
    <p:sldId id="283" r:id="rId12"/>
    <p:sldId id="287" r:id="rId13"/>
    <p:sldId id="289" r:id="rId14"/>
    <p:sldId id="288" r:id="rId15"/>
    <p:sldId id="271" r:id="rId16"/>
    <p:sldId id="291" r:id="rId17"/>
    <p:sldId id="290" r:id="rId18"/>
    <p:sldId id="293" r:id="rId19"/>
    <p:sldId id="292" r:id="rId20"/>
    <p:sldId id="285" r:id="rId21"/>
    <p:sldId id="286" r:id="rId22"/>
    <p:sldId id="297" r:id="rId23"/>
    <p:sldId id="296" r:id="rId24"/>
    <p:sldId id="264" r:id="rId25"/>
    <p:sldId id="261" r:id="rId26"/>
  </p:sldIdLst>
  <p:sldSz cx="18288000" cy="10287000"/>
  <p:notesSz cx="6858000" cy="9144000"/>
  <p:embeddedFontLst>
    <p:embeddedFont>
      <p:font typeface="Barlow Semi Condensed" panose="00000506000000000000" pitchFamily="2" charset="0"/>
      <p:regular r:id="rId28"/>
      <p:bold r:id="rId29"/>
      <p:italic r:id="rId30"/>
      <p:boldItalic r:id="rId31"/>
    </p:embeddedFont>
    <p:embeddedFont>
      <p:font typeface="barlow semi condensed regular" panose="00000506000000000000" pitchFamily="2" charset="0"/>
      <p:regular r:id="rId32"/>
    </p:embeddedFont>
    <p:embeddedFont>
      <p:font typeface="Bebas Neue" panose="020B0606020202050201" pitchFamily="34" charset="0"/>
      <p:regular r:id="rId33"/>
    </p:embeddedFont>
    <p:embeddedFont>
      <p:font typeface="Grand Hotel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56BA2-A77A-C54E-E313-F88DD2A7415C}" v="660" dt="2023-11-21T11:08:28.294"/>
    <p1510:client id="{899A85B9-BF3B-48CD-A8A5-BF3E279931C1}" v="823" dt="2023-11-21T21:14:22.818"/>
    <p1510:client id="{8C41BD4A-6A9E-74AA-ACB5-6422F62895A8}" v="143" dt="2023-11-22T18:18:31.542"/>
    <p1510:client id="{A710C08D-FEA0-5D6F-4C51-005A90A62DC3}" v="3651" dt="2023-11-22T17:46:43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29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Binda" userId="S::alice.binda@istitutobachelet.edu.it::f87693f5-c2d5-4f24-b995-afc40ad937b9" providerId="AD" clId="Web-{899A85B9-BF3B-48CD-A8A5-BF3E279931C1}"/>
    <pc:docChg chg="addSld modSld sldOrd">
      <pc:chgData name="Alice Binda" userId="S::alice.binda@istitutobachelet.edu.it::f87693f5-c2d5-4f24-b995-afc40ad937b9" providerId="AD" clId="Web-{899A85B9-BF3B-48CD-A8A5-BF3E279931C1}" dt="2023-11-21T21:14:22.818" v="509" actId="14100"/>
      <pc:docMkLst>
        <pc:docMk/>
      </pc:docMkLst>
      <pc:sldChg chg="delSp">
        <pc:chgData name="Alice Binda" userId="S::alice.binda@istitutobachelet.edu.it::f87693f5-c2d5-4f24-b995-afc40ad937b9" providerId="AD" clId="Web-{899A85B9-BF3B-48CD-A8A5-BF3E279931C1}" dt="2023-11-21T18:45:41.878" v="0"/>
        <pc:sldMkLst>
          <pc:docMk/>
          <pc:sldMk cId="0" sldId="256"/>
        </pc:sldMkLst>
        <pc:spChg chg="del">
          <ac:chgData name="Alice Binda" userId="S::alice.binda@istitutobachelet.edu.it::f87693f5-c2d5-4f24-b995-afc40ad937b9" providerId="AD" clId="Web-{899A85B9-BF3B-48CD-A8A5-BF3E279931C1}" dt="2023-11-21T18:45:41.878" v="0"/>
          <ac:spMkLst>
            <pc:docMk/>
            <pc:sldMk cId="0" sldId="256"/>
            <ac:spMk id="91" creationId="{00000000-0000-0000-0000-000000000000}"/>
          </ac:spMkLst>
        </pc:spChg>
      </pc:sldChg>
      <pc:sldChg chg="addSp modSp">
        <pc:chgData name="Alice Binda" userId="S::alice.binda@istitutobachelet.edu.it::f87693f5-c2d5-4f24-b995-afc40ad937b9" providerId="AD" clId="Web-{899A85B9-BF3B-48CD-A8A5-BF3E279931C1}" dt="2023-11-21T20:18:44.625" v="156" actId="1076"/>
        <pc:sldMkLst>
          <pc:docMk/>
          <pc:sldMk cId="0" sldId="257"/>
        </pc:sldMkLst>
        <pc:spChg chg="mod">
          <ac:chgData name="Alice Binda" userId="S::alice.binda@istitutobachelet.edu.it::f87693f5-c2d5-4f24-b995-afc40ad937b9" providerId="AD" clId="Web-{899A85B9-BF3B-48CD-A8A5-BF3E279931C1}" dt="2023-11-21T20:04:20.705" v="146" actId="20577"/>
          <ac:spMkLst>
            <pc:docMk/>
            <pc:sldMk cId="0" sldId="257"/>
            <ac:spMk id="10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02:00.869" v="126" actId="1076"/>
          <ac:spMkLst>
            <pc:docMk/>
            <pc:sldMk cId="0" sldId="257"/>
            <ac:spMk id="106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04:37.065" v="151" actId="20577"/>
          <ac:spMkLst>
            <pc:docMk/>
            <pc:sldMk cId="0" sldId="257"/>
            <ac:spMk id="108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02:26.604" v="129" actId="1076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02:33.651" v="130" actId="1076"/>
          <ac:spMkLst>
            <pc:docMk/>
            <pc:sldMk cId="0" sldId="257"/>
            <ac:spMk id="113" creationId="{00000000-0000-0000-0000-000000000000}"/>
          </ac:spMkLst>
        </pc:spChg>
        <pc:picChg chg="add mod">
          <ac:chgData name="Alice Binda" userId="S::alice.binda@istitutobachelet.edu.it::f87693f5-c2d5-4f24-b995-afc40ad937b9" providerId="AD" clId="Web-{899A85B9-BF3B-48CD-A8A5-BF3E279931C1}" dt="2023-11-21T20:18:44.625" v="156" actId="1076"/>
          <ac:picMkLst>
            <pc:docMk/>
            <pc:sldMk cId="0" sldId="257"/>
            <ac:picMk id="2" creationId="{CAD2BF9A-1C46-9FA5-7221-0B56831C962E}"/>
          </ac:picMkLst>
        </pc:picChg>
        <pc:picChg chg="mod">
          <ac:chgData name="Alice Binda" userId="S::alice.binda@istitutobachelet.edu.it::f87693f5-c2d5-4f24-b995-afc40ad937b9" providerId="AD" clId="Web-{899A85B9-BF3B-48CD-A8A5-BF3E279931C1}" dt="2023-11-21T20:02:16.432" v="128" actId="1076"/>
          <ac:picMkLst>
            <pc:docMk/>
            <pc:sldMk cId="0" sldId="257"/>
            <ac:picMk id="103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899A85B9-BF3B-48CD-A8A5-BF3E279931C1}" dt="2023-11-21T20:02:09.588" v="127" actId="1076"/>
          <ac:picMkLst>
            <pc:docMk/>
            <pc:sldMk cId="0" sldId="257"/>
            <ac:picMk id="104" creationId="{00000000-0000-0000-0000-000000000000}"/>
          </ac:picMkLst>
        </pc:picChg>
        <pc:cxnChg chg="mod">
          <ac:chgData name="Alice Binda" userId="S::alice.binda@istitutobachelet.edu.it::f87693f5-c2d5-4f24-b995-afc40ad937b9" providerId="AD" clId="Web-{899A85B9-BF3B-48CD-A8A5-BF3E279931C1}" dt="2023-11-21T20:03:44.423" v="139" actId="1076"/>
          <ac:cxnSpMkLst>
            <pc:docMk/>
            <pc:sldMk cId="0" sldId="257"/>
            <ac:cxnSpMk id="3" creationId="{4045E7DC-4DFF-4934-A619-694A38BC60B4}"/>
          </ac:cxnSpMkLst>
        </pc:cxnChg>
        <pc:cxnChg chg="mod">
          <ac:chgData name="Alice Binda" userId="S::alice.binda@istitutobachelet.edu.it::f87693f5-c2d5-4f24-b995-afc40ad937b9" providerId="AD" clId="Web-{899A85B9-BF3B-48CD-A8A5-BF3E279931C1}" dt="2023-11-21T20:04:47.690" v="152" actId="14100"/>
          <ac:cxnSpMkLst>
            <pc:docMk/>
            <pc:sldMk cId="0" sldId="257"/>
            <ac:cxnSpMk id="20" creationId="{959D094C-1748-472C-BCB1-36225BD88BF7}"/>
          </ac:cxnSpMkLst>
        </pc:cxnChg>
      </pc:sldChg>
      <pc:sldChg chg="modSp">
        <pc:chgData name="Alice Binda" userId="S::alice.binda@istitutobachelet.edu.it::f87693f5-c2d5-4f24-b995-afc40ad937b9" providerId="AD" clId="Web-{899A85B9-BF3B-48CD-A8A5-BF3E279931C1}" dt="2023-11-21T19:41:19.868" v="125" actId="20577"/>
        <pc:sldMkLst>
          <pc:docMk/>
          <pc:sldMk cId="0" sldId="258"/>
        </pc:sldMkLst>
        <pc:spChg chg="mod">
          <ac:chgData name="Alice Binda" userId="S::alice.binda@istitutobachelet.edu.it::f87693f5-c2d5-4f24-b995-afc40ad937b9" providerId="AD" clId="Web-{899A85B9-BF3B-48CD-A8A5-BF3E279931C1}" dt="2023-11-21T19:38:52.612" v="77" actId="20577"/>
          <ac:spMkLst>
            <pc:docMk/>
            <pc:sldMk cId="0" sldId="258"/>
            <ac:spMk id="126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19:39:00.706" v="83" actId="20577"/>
          <ac:spMkLst>
            <pc:docMk/>
            <pc:sldMk cId="0" sldId="258"/>
            <ac:spMk id="128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19:37:53.375" v="37" actId="20577"/>
          <ac:spMkLst>
            <pc:docMk/>
            <pc:sldMk cId="0" sldId="258"/>
            <ac:spMk id="131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19:41:19.868" v="125" actId="20577"/>
          <ac:spMkLst>
            <pc:docMk/>
            <pc:sldMk cId="0" sldId="258"/>
            <ac:spMk id="13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19:39:29.348" v="90" actId="20577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19:41:08.430" v="104" actId="20577"/>
          <ac:spMkLst>
            <pc:docMk/>
            <pc:sldMk cId="0" sldId="258"/>
            <ac:spMk id="136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18:47:50.183" v="24" actId="20577"/>
          <ac:spMkLst>
            <pc:docMk/>
            <pc:sldMk cId="0" sldId="258"/>
            <ac:spMk id="138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19:38:27.502" v="55" actId="20577"/>
          <ac:spMkLst>
            <pc:docMk/>
            <pc:sldMk cId="0" sldId="258"/>
            <ac:spMk id="139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19:38:43.049" v="65" actId="20577"/>
          <ac:spMkLst>
            <pc:docMk/>
            <pc:sldMk cId="0" sldId="258"/>
            <ac:spMk id="141" creationId="{00000000-0000-0000-0000-000000000000}"/>
          </ac:spMkLst>
        </pc:spChg>
      </pc:sldChg>
      <pc:sldChg chg="modSp">
        <pc:chgData name="Alice Binda" userId="S::alice.binda@istitutobachelet.edu.it::f87693f5-c2d5-4f24-b995-afc40ad937b9" providerId="AD" clId="Web-{899A85B9-BF3B-48CD-A8A5-BF3E279931C1}" dt="2023-11-21T21:02:48.950" v="451" actId="1076"/>
        <pc:sldMkLst>
          <pc:docMk/>
          <pc:sldMk cId="0" sldId="260"/>
        </pc:sldMkLst>
        <pc:spChg chg="mod">
          <ac:chgData name="Alice Binda" userId="S::alice.binda@istitutobachelet.edu.it::f87693f5-c2d5-4f24-b995-afc40ad937b9" providerId="AD" clId="Web-{899A85B9-BF3B-48CD-A8A5-BF3E279931C1}" dt="2023-11-21T21:02:48.950" v="451" actId="1076"/>
          <ac:spMkLst>
            <pc:docMk/>
            <pc:sldMk cId="0" sldId="260"/>
            <ac:spMk id="16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1:02:45.512" v="450" actId="1076"/>
          <ac:spMkLst>
            <pc:docMk/>
            <pc:sldMk cId="0" sldId="260"/>
            <ac:spMk id="164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899A85B9-BF3B-48CD-A8A5-BF3E279931C1}" dt="2023-11-21T21:01:36.744" v="441" actId="1076"/>
          <ac:picMkLst>
            <pc:docMk/>
            <pc:sldMk cId="0" sldId="260"/>
            <ac:picMk id="167" creationId="{00000000-0000-0000-0000-000000000000}"/>
          </ac:picMkLst>
        </pc:picChg>
      </pc:sldChg>
      <pc:sldChg chg="delSp modSp ord">
        <pc:chgData name="Alice Binda" userId="S::alice.binda@istitutobachelet.edu.it::f87693f5-c2d5-4f24-b995-afc40ad937b9" providerId="AD" clId="Web-{899A85B9-BF3B-48CD-A8A5-BF3E279931C1}" dt="2023-11-21T20:58:30.691" v="388" actId="1076"/>
        <pc:sldMkLst>
          <pc:docMk/>
          <pc:sldMk cId="0" sldId="264"/>
        </pc:sldMkLst>
        <pc:spChg chg="mod">
          <ac:chgData name="Alice Binda" userId="S::alice.binda@istitutobachelet.edu.it::f87693f5-c2d5-4f24-b995-afc40ad937b9" providerId="AD" clId="Web-{899A85B9-BF3B-48CD-A8A5-BF3E279931C1}" dt="2023-11-21T20:50:10.612" v="366" actId="1076"/>
          <ac:spMkLst>
            <pc:docMk/>
            <pc:sldMk cId="0" sldId="264"/>
            <ac:spMk id="227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0:28.831" v="372" actId="1076"/>
          <ac:spMkLst>
            <pc:docMk/>
            <pc:sldMk cId="0" sldId="264"/>
            <ac:spMk id="232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0:21.831" v="369" actId="1076"/>
          <ac:spMkLst>
            <pc:docMk/>
            <pc:sldMk cId="0" sldId="264"/>
            <ac:spMk id="23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0:31.393" v="374" actId="1076"/>
          <ac:spMkLst>
            <pc:docMk/>
            <pc:sldMk cId="0" sldId="264"/>
            <ac:spMk id="234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33:46.500" v="270" actId="20577"/>
          <ac:spMkLst>
            <pc:docMk/>
            <pc:sldMk cId="0" sldId="264"/>
            <ac:spMk id="23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0:14.002" v="367" actId="1076"/>
          <ac:spMkLst>
            <pc:docMk/>
            <pc:sldMk cId="0" sldId="264"/>
            <ac:spMk id="236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8:30.691" v="388" actId="1076"/>
          <ac:spMkLst>
            <pc:docMk/>
            <pc:sldMk cId="0" sldId="264"/>
            <ac:spMk id="237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0:24.550" v="370" actId="1076"/>
          <ac:spMkLst>
            <pc:docMk/>
            <pc:sldMk cId="0" sldId="264"/>
            <ac:spMk id="238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35:31.535" v="294" actId="1076"/>
          <ac:spMkLst>
            <pc:docMk/>
            <pc:sldMk cId="0" sldId="264"/>
            <ac:spMk id="239" creationId="{00000000-0000-0000-0000-000000000000}"/>
          </ac:spMkLst>
        </pc:spChg>
        <pc:spChg chg="del mod">
          <ac:chgData name="Alice Binda" userId="S::alice.binda@istitutobachelet.edu.it::f87693f5-c2d5-4f24-b995-afc40ad937b9" providerId="AD" clId="Web-{899A85B9-BF3B-48CD-A8A5-BF3E279931C1}" dt="2023-11-21T20:34:57.299" v="287"/>
          <ac:spMkLst>
            <pc:docMk/>
            <pc:sldMk cId="0" sldId="264"/>
            <ac:spMk id="240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899A85B9-BF3B-48CD-A8A5-BF3E279931C1}" dt="2023-11-21T20:35:08.096" v="289"/>
          <ac:spMkLst>
            <pc:docMk/>
            <pc:sldMk cId="0" sldId="264"/>
            <ac:spMk id="241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899A85B9-BF3B-48CD-A8A5-BF3E279931C1}" dt="2023-11-21T20:35:16.222" v="290"/>
          <ac:spMkLst>
            <pc:docMk/>
            <pc:sldMk cId="0" sldId="264"/>
            <ac:spMk id="242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899A85B9-BF3B-48CD-A8A5-BF3E279931C1}" dt="2023-11-21T20:35:21.628" v="291"/>
          <ac:spMkLst>
            <pc:docMk/>
            <pc:sldMk cId="0" sldId="264"/>
            <ac:spMk id="24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0:09.018" v="365" actId="1076"/>
          <ac:spMkLst>
            <pc:docMk/>
            <pc:sldMk cId="0" sldId="264"/>
            <ac:spMk id="244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0:27.721" v="371" actId="1076"/>
          <ac:spMkLst>
            <pc:docMk/>
            <pc:sldMk cId="0" sldId="264"/>
            <ac:spMk id="24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0:20.268" v="368" actId="1076"/>
          <ac:spMkLst>
            <pc:docMk/>
            <pc:sldMk cId="0" sldId="264"/>
            <ac:spMk id="246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50:30.284" v="373" actId="1076"/>
          <ac:spMkLst>
            <pc:docMk/>
            <pc:sldMk cId="0" sldId="264"/>
            <ac:spMk id="247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899A85B9-BF3B-48CD-A8A5-BF3E279931C1}" dt="2023-11-21T20:49:54.064" v="361" actId="14100"/>
          <ac:picMkLst>
            <pc:docMk/>
            <pc:sldMk cId="0" sldId="264"/>
            <ac:picMk id="225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899A85B9-BF3B-48CD-A8A5-BF3E279931C1}" dt="2023-11-21T20:50:01.799" v="363" actId="14100"/>
          <ac:picMkLst>
            <pc:docMk/>
            <pc:sldMk cId="0" sldId="264"/>
            <ac:picMk id="228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899A85B9-BF3B-48CD-A8A5-BF3E279931C1}" dt="2023-11-21T20:49:58.174" v="362" actId="14100"/>
          <ac:picMkLst>
            <pc:docMk/>
            <pc:sldMk cId="0" sldId="264"/>
            <ac:picMk id="229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899A85B9-BF3B-48CD-A8A5-BF3E279931C1}" dt="2023-11-21T20:50:04.846" v="364" actId="14100"/>
          <ac:picMkLst>
            <pc:docMk/>
            <pc:sldMk cId="0" sldId="264"/>
            <ac:picMk id="230" creationId="{00000000-0000-0000-0000-000000000000}"/>
          </ac:picMkLst>
        </pc:picChg>
      </pc:sldChg>
      <pc:sldChg chg="ord">
        <pc:chgData name="Alice Binda" userId="S::alice.binda@istitutobachelet.edu.it::f87693f5-c2d5-4f24-b995-afc40ad937b9" providerId="AD" clId="Web-{899A85B9-BF3B-48CD-A8A5-BF3E279931C1}" dt="2023-11-21T18:45:52.988" v="1"/>
        <pc:sldMkLst>
          <pc:docMk/>
          <pc:sldMk cId="1012307919" sldId="280"/>
        </pc:sldMkLst>
      </pc:sldChg>
      <pc:sldChg chg="modSp">
        <pc:chgData name="Alice Binda" userId="S::alice.binda@istitutobachelet.edu.it::f87693f5-c2d5-4f24-b995-afc40ad937b9" providerId="AD" clId="Web-{899A85B9-BF3B-48CD-A8A5-BF3E279931C1}" dt="2023-11-21T20:30:47.790" v="208" actId="20577"/>
        <pc:sldMkLst>
          <pc:docMk/>
          <pc:sldMk cId="660451742" sldId="281"/>
        </pc:sldMkLst>
        <pc:spChg chg="mod">
          <ac:chgData name="Alice Binda" userId="S::alice.binda@istitutobachelet.edu.it::f87693f5-c2d5-4f24-b995-afc40ad937b9" providerId="AD" clId="Web-{899A85B9-BF3B-48CD-A8A5-BF3E279931C1}" dt="2023-11-21T20:30:47.790" v="208" actId="20577"/>
          <ac:spMkLst>
            <pc:docMk/>
            <pc:sldMk cId="660451742" sldId="281"/>
            <ac:spMk id="25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0:29:54.773" v="182" actId="1076"/>
          <ac:spMkLst>
            <pc:docMk/>
            <pc:sldMk cId="660451742" sldId="281"/>
            <ac:spMk id="256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899A85B9-BF3B-48CD-A8A5-BF3E279931C1}" dt="2023-11-21T20:29:31.897" v="179" actId="1076"/>
          <ac:picMkLst>
            <pc:docMk/>
            <pc:sldMk cId="660451742" sldId="281"/>
            <ac:picMk id="253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899A85B9-BF3B-48CD-A8A5-BF3E279931C1}" dt="2023-11-21T20:29:34.725" v="180" actId="1076"/>
          <ac:picMkLst>
            <pc:docMk/>
            <pc:sldMk cId="660451742" sldId="281"/>
            <ac:picMk id="257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899A85B9-BF3B-48CD-A8A5-BF3E279931C1}" dt="2023-11-21T20:29:48.429" v="181" actId="1076"/>
          <ac:picMkLst>
            <pc:docMk/>
            <pc:sldMk cId="660451742" sldId="281"/>
            <ac:picMk id="258" creationId="{00000000-0000-0000-0000-000000000000}"/>
          </ac:picMkLst>
        </pc:picChg>
      </pc:sldChg>
      <pc:sldChg chg="delSp modSp add ord replId">
        <pc:chgData name="Alice Binda" userId="S::alice.binda@istitutobachelet.edu.it::f87693f5-c2d5-4f24-b995-afc40ad937b9" providerId="AD" clId="Web-{899A85B9-BF3B-48CD-A8A5-BF3E279931C1}" dt="2023-11-21T21:14:22.818" v="509" actId="14100"/>
        <pc:sldMkLst>
          <pc:docMk/>
          <pc:sldMk cId="730673025" sldId="282"/>
        </pc:sldMkLst>
        <pc:spChg chg="mod">
          <ac:chgData name="Alice Binda" userId="S::alice.binda@istitutobachelet.edu.it::f87693f5-c2d5-4f24-b995-afc40ad937b9" providerId="AD" clId="Web-{899A85B9-BF3B-48CD-A8A5-BF3E279931C1}" dt="2023-11-21T21:03:13.248" v="473" actId="20577"/>
          <ac:spMkLst>
            <pc:docMk/>
            <pc:sldMk cId="730673025" sldId="282"/>
            <ac:spMk id="34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899A85B9-BF3B-48CD-A8A5-BF3E279931C1}" dt="2023-11-21T21:07:35.163" v="503" actId="20577"/>
          <ac:spMkLst>
            <pc:docMk/>
            <pc:sldMk cId="730673025" sldId="282"/>
            <ac:spMk id="346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899A85B9-BF3B-48CD-A8A5-BF3E279931C1}" dt="2023-11-21T21:03:31.186" v="474"/>
          <ac:spMkLst>
            <pc:docMk/>
            <pc:sldMk cId="730673025" sldId="282"/>
            <ac:spMk id="347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899A85B9-BF3B-48CD-A8A5-BF3E279931C1}" dt="2023-11-21T21:14:22.818" v="509" actId="14100"/>
          <ac:picMkLst>
            <pc:docMk/>
            <pc:sldMk cId="730673025" sldId="282"/>
            <ac:picMk id="344" creationId="{00000000-0000-0000-0000-000000000000}"/>
          </ac:picMkLst>
        </pc:picChg>
      </pc:sldChg>
    </pc:docChg>
  </pc:docChgLst>
  <pc:docChgLst>
    <pc:chgData name="Alice Binda" userId="S::alice.binda@istitutobachelet.edu.it::f87693f5-c2d5-4f24-b995-afc40ad937b9" providerId="AD" clId="Web-{52056BA2-A77A-C54E-E313-F88DD2A7415C}"/>
    <pc:docChg chg="addSld modSld sldOrd">
      <pc:chgData name="Alice Binda" userId="S::alice.binda@istitutobachelet.edu.it::f87693f5-c2d5-4f24-b995-afc40ad937b9" providerId="AD" clId="Web-{52056BA2-A77A-C54E-E313-F88DD2A7415C}" dt="2023-11-21T11:08:28.294" v="381"/>
      <pc:docMkLst>
        <pc:docMk/>
      </pc:docMkLst>
      <pc:sldChg chg="ord">
        <pc:chgData name="Alice Binda" userId="S::alice.binda@istitutobachelet.edu.it::f87693f5-c2d5-4f24-b995-afc40ad937b9" providerId="AD" clId="Web-{52056BA2-A77A-C54E-E313-F88DD2A7415C}" dt="2023-11-21T10:38:08.560" v="202"/>
        <pc:sldMkLst>
          <pc:docMk/>
          <pc:sldMk cId="0" sldId="257"/>
        </pc:sldMkLst>
      </pc:sldChg>
      <pc:sldChg chg="modSp">
        <pc:chgData name="Alice Binda" userId="S::alice.binda@istitutobachelet.edu.it::f87693f5-c2d5-4f24-b995-afc40ad937b9" providerId="AD" clId="Web-{52056BA2-A77A-C54E-E313-F88DD2A7415C}" dt="2023-11-21T10:43:23.068" v="250" actId="20577"/>
        <pc:sldMkLst>
          <pc:docMk/>
          <pc:sldMk cId="0" sldId="258"/>
        </pc:sldMkLst>
        <pc:spChg chg="mod">
          <ac:chgData name="Alice Binda" userId="S::alice.binda@istitutobachelet.edu.it::f87693f5-c2d5-4f24-b995-afc40ad937b9" providerId="AD" clId="Web-{52056BA2-A77A-C54E-E313-F88DD2A7415C}" dt="2023-11-21T10:36:05.760" v="168" actId="20577"/>
          <ac:spMkLst>
            <pc:docMk/>
            <pc:sldMk cId="0" sldId="258"/>
            <ac:spMk id="126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37:06.152" v="197" actId="20577"/>
          <ac:spMkLst>
            <pc:docMk/>
            <pc:sldMk cId="0" sldId="258"/>
            <ac:spMk id="128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35:27.009" v="142" actId="20577"/>
          <ac:spMkLst>
            <pc:docMk/>
            <pc:sldMk cId="0" sldId="258"/>
            <ac:spMk id="131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35:49.587" v="156" actId="20577"/>
          <ac:spMkLst>
            <pc:docMk/>
            <pc:sldMk cId="0" sldId="258"/>
            <ac:spMk id="13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36:15.651" v="173" actId="20577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37:13.949" v="198" actId="20577"/>
          <ac:spMkLst>
            <pc:docMk/>
            <pc:sldMk cId="0" sldId="258"/>
            <ac:spMk id="136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43:23.068" v="250" actId="20577"/>
          <ac:spMkLst>
            <pc:docMk/>
            <pc:sldMk cId="0" sldId="258"/>
            <ac:spMk id="138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35:57.088" v="162" actId="20577"/>
          <ac:spMkLst>
            <pc:docMk/>
            <pc:sldMk cId="0" sldId="258"/>
            <ac:spMk id="139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36:59.933" v="196" actId="20577"/>
          <ac:spMkLst>
            <pc:docMk/>
            <pc:sldMk cId="0" sldId="258"/>
            <ac:spMk id="141" creationId="{00000000-0000-0000-0000-000000000000}"/>
          </ac:spMkLst>
        </pc:spChg>
      </pc:sldChg>
      <pc:sldChg chg="delSp modSp">
        <pc:chgData name="Alice Binda" userId="S::alice.binda@istitutobachelet.edu.it::f87693f5-c2d5-4f24-b995-afc40ad937b9" providerId="AD" clId="Web-{52056BA2-A77A-C54E-E313-F88DD2A7415C}" dt="2023-11-21T10:39:38.140" v="215"/>
        <pc:sldMkLst>
          <pc:docMk/>
          <pc:sldMk cId="0" sldId="259"/>
        </pc:sldMkLst>
        <pc:spChg chg="mod">
          <ac:chgData name="Alice Binda" userId="S::alice.binda@istitutobachelet.edu.it::f87693f5-c2d5-4f24-b995-afc40ad937b9" providerId="AD" clId="Web-{52056BA2-A77A-C54E-E313-F88DD2A7415C}" dt="2023-11-21T10:39:17.765" v="212" actId="20577"/>
          <ac:spMkLst>
            <pc:docMk/>
            <pc:sldMk cId="0" sldId="259"/>
            <ac:spMk id="152" creationId="{00000000-0000-0000-0000-000000000000}"/>
          </ac:spMkLst>
        </pc:spChg>
        <pc:spChg chg="del mod">
          <ac:chgData name="Alice Binda" userId="S::alice.binda@istitutobachelet.edu.it::f87693f5-c2d5-4f24-b995-afc40ad937b9" providerId="AD" clId="Web-{52056BA2-A77A-C54E-E313-F88DD2A7415C}" dt="2023-11-21T10:39:38.140" v="215"/>
          <ac:spMkLst>
            <pc:docMk/>
            <pc:sldMk cId="0" sldId="259"/>
            <ac:spMk id="154" creationId="{00000000-0000-0000-0000-000000000000}"/>
          </ac:spMkLst>
        </pc:spChg>
      </pc:sldChg>
      <pc:sldChg chg="modSp">
        <pc:chgData name="Alice Binda" userId="S::alice.binda@istitutobachelet.edu.it::f87693f5-c2d5-4f24-b995-afc40ad937b9" providerId="AD" clId="Web-{52056BA2-A77A-C54E-E313-F88DD2A7415C}" dt="2023-11-21T10:53:36.630" v="305" actId="20577"/>
        <pc:sldMkLst>
          <pc:docMk/>
          <pc:sldMk cId="0" sldId="260"/>
        </pc:sldMkLst>
        <pc:spChg chg="mod">
          <ac:chgData name="Alice Binda" userId="S::alice.binda@istitutobachelet.edu.it::f87693f5-c2d5-4f24-b995-afc40ad937b9" providerId="AD" clId="Web-{52056BA2-A77A-C54E-E313-F88DD2A7415C}" dt="2023-11-21T10:53:36.630" v="305" actId="20577"/>
          <ac:spMkLst>
            <pc:docMk/>
            <pc:sldMk cId="0" sldId="260"/>
            <ac:spMk id="16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43:34.756" v="252" actId="20577"/>
          <ac:spMkLst>
            <pc:docMk/>
            <pc:sldMk cId="0" sldId="260"/>
            <ac:spMk id="164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52056BA2-A77A-C54E-E313-F88DD2A7415C}" dt="2023-11-21T10:51:47.612" v="290"/>
          <ac:picMkLst>
            <pc:docMk/>
            <pc:sldMk cId="0" sldId="260"/>
            <ac:picMk id="162" creationId="{00000000-0000-0000-0000-000000000000}"/>
          </ac:picMkLst>
        </pc:picChg>
      </pc:sldChg>
      <pc:sldChg chg="addSp delSp modSp">
        <pc:chgData name="Alice Binda" userId="S::alice.binda@istitutobachelet.edu.it::f87693f5-c2d5-4f24-b995-afc40ad937b9" providerId="AD" clId="Web-{52056BA2-A77A-C54E-E313-F88DD2A7415C}" dt="2023-11-21T10:37:22.121" v="199" actId="20577"/>
        <pc:sldMkLst>
          <pc:docMk/>
          <pc:sldMk cId="1012307919" sldId="280"/>
        </pc:sldMkLst>
        <pc:spChg chg="mod">
          <ac:chgData name="Alice Binda" userId="S::alice.binda@istitutobachelet.edu.it::f87693f5-c2d5-4f24-b995-afc40ad937b9" providerId="AD" clId="Web-{52056BA2-A77A-C54E-E313-F88DD2A7415C}" dt="2023-11-21T10:35:09.336" v="135" actId="1076"/>
          <ac:spMkLst>
            <pc:docMk/>
            <pc:sldMk cId="1012307919" sldId="280"/>
            <ac:spMk id="38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37:22.121" v="199" actId="20577"/>
          <ac:spMkLst>
            <pc:docMk/>
            <pc:sldMk cId="1012307919" sldId="280"/>
            <ac:spMk id="386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0:33:48.725" v="120" actId="20577"/>
          <ac:spMkLst>
            <pc:docMk/>
            <pc:sldMk cId="1012307919" sldId="280"/>
            <ac:spMk id="387" creationId="{00000000-0000-0000-0000-000000000000}"/>
          </ac:spMkLst>
        </pc:spChg>
        <pc:picChg chg="add mod">
          <ac:chgData name="Alice Binda" userId="S::alice.binda@istitutobachelet.edu.it::f87693f5-c2d5-4f24-b995-afc40ad937b9" providerId="AD" clId="Web-{52056BA2-A77A-C54E-E313-F88DD2A7415C}" dt="2023-11-21T10:25:27.118" v="41" actId="1076"/>
          <ac:picMkLst>
            <pc:docMk/>
            <pc:sldMk cId="1012307919" sldId="280"/>
            <ac:picMk id="2" creationId="{3AF8E06D-6EE1-AE95-8EC7-EF5D18518ED2}"/>
          </ac:picMkLst>
        </pc:picChg>
        <pc:picChg chg="add mod">
          <ac:chgData name="Alice Binda" userId="S::alice.binda@istitutobachelet.edu.it::f87693f5-c2d5-4f24-b995-afc40ad937b9" providerId="AD" clId="Web-{52056BA2-A77A-C54E-E313-F88DD2A7415C}" dt="2023-11-21T10:25:23.306" v="40" actId="1076"/>
          <ac:picMkLst>
            <pc:docMk/>
            <pc:sldMk cId="1012307919" sldId="280"/>
            <ac:picMk id="3" creationId="{E68C2371-7F26-6D06-D366-FE65AC923288}"/>
          </ac:picMkLst>
        </pc:picChg>
        <pc:picChg chg="del">
          <ac:chgData name="Alice Binda" userId="S::alice.binda@istitutobachelet.edu.it::f87693f5-c2d5-4f24-b995-afc40ad937b9" providerId="AD" clId="Web-{52056BA2-A77A-C54E-E313-F88DD2A7415C}" dt="2023-11-21T10:24:55.602" v="36"/>
          <ac:picMkLst>
            <pc:docMk/>
            <pc:sldMk cId="1012307919" sldId="280"/>
            <ac:picMk id="391" creationId="{00000000-0000-0000-0000-000000000000}"/>
          </ac:picMkLst>
        </pc:picChg>
        <pc:picChg chg="del">
          <ac:chgData name="Alice Binda" userId="S::alice.binda@istitutobachelet.edu.it::f87693f5-c2d5-4f24-b995-afc40ad937b9" providerId="AD" clId="Web-{52056BA2-A77A-C54E-E313-F88DD2A7415C}" dt="2023-11-21T10:22:37.880" v="3"/>
          <ac:picMkLst>
            <pc:docMk/>
            <pc:sldMk cId="1012307919" sldId="280"/>
            <ac:picMk id="392" creationId="{00000000-0000-0000-0000-000000000000}"/>
          </ac:picMkLst>
        </pc:picChg>
      </pc:sldChg>
      <pc:sldChg chg="modSp add ord replId">
        <pc:chgData name="Alice Binda" userId="S::alice.binda@istitutobachelet.edu.it::f87693f5-c2d5-4f24-b995-afc40ad937b9" providerId="AD" clId="Web-{52056BA2-A77A-C54E-E313-F88DD2A7415C}" dt="2023-11-21T11:08:28.294" v="381"/>
        <pc:sldMkLst>
          <pc:docMk/>
          <pc:sldMk cId="660451742" sldId="281"/>
        </pc:sldMkLst>
        <pc:spChg chg="mod">
          <ac:chgData name="Alice Binda" userId="S::alice.binda@istitutobachelet.edu.it::f87693f5-c2d5-4f24-b995-afc40ad937b9" providerId="AD" clId="Web-{52056BA2-A77A-C54E-E313-F88DD2A7415C}" dt="2023-11-21T11:00:57.032" v="365" actId="1076"/>
          <ac:spMkLst>
            <pc:docMk/>
            <pc:sldMk cId="660451742" sldId="281"/>
            <ac:spMk id="25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52056BA2-A77A-C54E-E313-F88DD2A7415C}" dt="2023-11-21T11:05:56.571" v="378" actId="20577"/>
          <ac:spMkLst>
            <pc:docMk/>
            <pc:sldMk cId="660451742" sldId="281"/>
            <ac:spMk id="256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52056BA2-A77A-C54E-E313-F88DD2A7415C}" dt="2023-11-21T11:08:28.294" v="381"/>
          <ac:picMkLst>
            <pc:docMk/>
            <pc:sldMk cId="660451742" sldId="281"/>
            <ac:picMk id="253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52056BA2-A77A-C54E-E313-F88DD2A7415C}" dt="2023-11-21T10:59:45.187" v="354" actId="1076"/>
          <ac:picMkLst>
            <pc:docMk/>
            <pc:sldMk cId="660451742" sldId="281"/>
            <ac:picMk id="254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52056BA2-A77A-C54E-E313-F88DD2A7415C}" dt="2023-11-21T11:06:31.634" v="379"/>
          <ac:picMkLst>
            <pc:docMk/>
            <pc:sldMk cId="660451742" sldId="281"/>
            <ac:picMk id="257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52056BA2-A77A-C54E-E313-F88DD2A7415C}" dt="2023-11-21T11:04:01.802" v="368"/>
          <ac:picMkLst>
            <pc:docMk/>
            <pc:sldMk cId="660451742" sldId="281"/>
            <ac:picMk id="258" creationId="{00000000-0000-0000-0000-000000000000}"/>
          </ac:picMkLst>
        </pc:picChg>
      </pc:sldChg>
    </pc:docChg>
  </pc:docChgLst>
  <pc:docChgLst>
    <pc:chgData name="Alice Binda" userId="S::alice.binda@istitutobachelet.edu.it::f87693f5-c2d5-4f24-b995-afc40ad937b9" providerId="AD" clId="Web-{8C41BD4A-6A9E-74AA-ACB5-6422F62895A8}"/>
    <pc:docChg chg="modSld">
      <pc:chgData name="Alice Binda" userId="S::alice.binda@istitutobachelet.edu.it::f87693f5-c2d5-4f24-b995-afc40ad937b9" providerId="AD" clId="Web-{8C41BD4A-6A9E-74AA-ACB5-6422F62895A8}" dt="2023-11-22T18:18:31.542" v="142"/>
      <pc:docMkLst>
        <pc:docMk/>
      </pc:docMkLst>
      <pc:sldChg chg="addAnim delAnim modAnim">
        <pc:chgData name="Alice Binda" userId="S::alice.binda@istitutobachelet.edu.it::f87693f5-c2d5-4f24-b995-afc40ad937b9" providerId="AD" clId="Web-{8C41BD4A-6A9E-74AA-ACB5-6422F62895A8}" dt="2023-11-22T18:13:25.374" v="131"/>
        <pc:sldMkLst>
          <pc:docMk/>
          <pc:sldMk cId="0" sldId="256"/>
        </pc:sldMkLst>
      </pc:sldChg>
      <pc:sldChg chg="modAnim">
        <pc:chgData name="Alice Binda" userId="S::alice.binda@istitutobachelet.edu.it::f87693f5-c2d5-4f24-b995-afc40ad937b9" providerId="AD" clId="Web-{8C41BD4A-6A9E-74AA-ACB5-6422F62895A8}" dt="2023-11-22T18:05:11.372" v="71"/>
        <pc:sldMkLst>
          <pc:docMk/>
          <pc:sldMk cId="0" sldId="257"/>
        </pc:sldMkLst>
      </pc:sldChg>
      <pc:sldChg chg="modAnim">
        <pc:chgData name="Alice Binda" userId="S::alice.binda@istitutobachelet.edu.it::f87693f5-c2d5-4f24-b995-afc40ad937b9" providerId="AD" clId="Web-{8C41BD4A-6A9E-74AA-ACB5-6422F62895A8}" dt="2023-11-22T18:17:08.507" v="133"/>
        <pc:sldMkLst>
          <pc:docMk/>
          <pc:sldMk cId="0" sldId="260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03:31.056" v="69"/>
        <pc:sldMkLst>
          <pc:docMk/>
          <pc:sldMk cId="0" sldId="261"/>
        </pc:sldMkLst>
      </pc:sldChg>
      <pc:sldChg chg="addAnim delAnim modAnim">
        <pc:chgData name="Alice Binda" userId="S::alice.binda@istitutobachelet.edu.it::f87693f5-c2d5-4f24-b995-afc40ad937b9" providerId="AD" clId="Web-{8C41BD4A-6A9E-74AA-ACB5-6422F62895A8}" dt="2023-11-22T17:57:42.637" v="4"/>
        <pc:sldMkLst>
          <pc:docMk/>
          <pc:sldMk cId="0" sldId="263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03:22.915" v="67"/>
        <pc:sldMkLst>
          <pc:docMk/>
          <pc:sldMk cId="0" sldId="264"/>
        </pc:sldMkLst>
      </pc:sldChg>
      <pc:sldChg chg="delSp addAnim modAnim">
        <pc:chgData name="Alice Binda" userId="S::alice.binda@istitutobachelet.edu.it::f87693f5-c2d5-4f24-b995-afc40ad937b9" providerId="AD" clId="Web-{8C41BD4A-6A9E-74AA-ACB5-6422F62895A8}" dt="2023-11-22T18:00:11.049" v="28"/>
        <pc:sldMkLst>
          <pc:docMk/>
          <pc:sldMk cId="0" sldId="271"/>
        </pc:sldMkLst>
        <pc:spChg chg="del">
          <ac:chgData name="Alice Binda" userId="S::alice.binda@istitutobachelet.edu.it::f87693f5-c2d5-4f24-b995-afc40ad937b9" providerId="AD" clId="Web-{8C41BD4A-6A9E-74AA-ACB5-6422F62895A8}" dt="2023-11-22T17:59:59.080" v="24"/>
          <ac:spMkLst>
            <pc:docMk/>
            <pc:sldMk cId="0" sldId="271"/>
            <ac:spMk id="373" creationId="{00000000-0000-0000-0000-000000000000}"/>
          </ac:spMkLst>
        </pc:spChg>
      </pc:sldChg>
      <pc:sldChg chg="modAnim">
        <pc:chgData name="Alice Binda" userId="S::alice.binda@istitutobachelet.edu.it::f87693f5-c2d5-4f24-b995-afc40ad937b9" providerId="AD" clId="Web-{8C41BD4A-6A9E-74AA-ACB5-6422F62895A8}" dt="2023-11-22T18:09:30.647" v="95"/>
        <pc:sldMkLst>
          <pc:docMk/>
          <pc:sldMk cId="1012307919" sldId="280"/>
        </pc:sldMkLst>
      </pc:sldChg>
      <pc:sldChg chg="modAnim">
        <pc:chgData name="Alice Binda" userId="S::alice.binda@istitutobachelet.edu.it::f87693f5-c2d5-4f24-b995-afc40ad937b9" providerId="AD" clId="Web-{8C41BD4A-6A9E-74AA-ACB5-6422F62895A8}" dt="2023-11-22T18:10:00.242" v="103"/>
        <pc:sldMkLst>
          <pc:docMk/>
          <pc:sldMk cId="660451742" sldId="281"/>
        </pc:sldMkLst>
      </pc:sldChg>
      <pc:sldChg chg="modAnim">
        <pc:chgData name="Alice Binda" userId="S::alice.binda@istitutobachelet.edu.it::f87693f5-c2d5-4f24-b995-afc40ad937b9" providerId="AD" clId="Web-{8C41BD4A-6A9E-74AA-ACB5-6422F62895A8}" dt="2023-11-22T18:17:25.211" v="135"/>
        <pc:sldMkLst>
          <pc:docMk/>
          <pc:sldMk cId="730673025" sldId="282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10:26.055" v="108"/>
        <pc:sldMkLst>
          <pc:docMk/>
          <pc:sldMk cId="1165937507" sldId="283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02:15.538" v="53"/>
        <pc:sldMkLst>
          <pc:docMk/>
          <pc:sldMk cId="4164239640" sldId="285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18:31.542" v="142"/>
        <pc:sldMkLst>
          <pc:docMk/>
          <pc:sldMk cId="4141242918" sldId="286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17:39.446" v="136"/>
        <pc:sldMkLst>
          <pc:docMk/>
          <pc:sldMk cId="3016580841" sldId="287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17:58.072" v="138"/>
        <pc:sldMkLst>
          <pc:docMk/>
          <pc:sldMk cId="1667117187" sldId="288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17:52.540" v="137"/>
        <pc:sldMkLst>
          <pc:docMk/>
          <pc:sldMk cId="2280992800" sldId="289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01:19.442" v="40"/>
        <pc:sldMkLst>
          <pc:docMk/>
          <pc:sldMk cId="1915915061" sldId="290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11:08.244" v="120"/>
        <pc:sldMkLst>
          <pc:docMk/>
          <pc:sldMk cId="3415856493" sldId="291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18:23.369" v="140"/>
        <pc:sldMkLst>
          <pc:docMk/>
          <pc:sldMk cId="3557502170" sldId="292"/>
        </pc:sldMkLst>
      </pc:sldChg>
      <pc:sldChg chg="addAnim delAnim modAnim">
        <pc:chgData name="Alice Binda" userId="S::alice.binda@istitutobachelet.edu.it::f87693f5-c2d5-4f24-b995-afc40ad937b9" providerId="AD" clId="Web-{8C41BD4A-6A9E-74AA-ACB5-6422F62895A8}" dt="2023-11-22T18:18:15.619" v="139"/>
        <pc:sldMkLst>
          <pc:docMk/>
          <pc:sldMk cId="2965898778" sldId="293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12:03.356" v="130"/>
        <pc:sldMkLst>
          <pc:docMk/>
          <pc:sldMk cId="1028365017" sldId="296"/>
        </pc:sldMkLst>
      </pc:sldChg>
      <pc:sldChg chg="addAnim modAnim">
        <pc:chgData name="Alice Binda" userId="S::alice.binda@istitutobachelet.edu.it::f87693f5-c2d5-4f24-b995-afc40ad937b9" providerId="AD" clId="Web-{8C41BD4A-6A9E-74AA-ACB5-6422F62895A8}" dt="2023-11-22T18:11:54.762" v="129"/>
        <pc:sldMkLst>
          <pc:docMk/>
          <pc:sldMk cId="883350777" sldId="297"/>
        </pc:sldMkLst>
      </pc:sldChg>
    </pc:docChg>
  </pc:docChgLst>
  <pc:docChgLst>
    <pc:chgData name="Alice Binda" userId="S::alice.binda@istitutobachelet.edu.it::f87693f5-c2d5-4f24-b995-afc40ad937b9" providerId="AD" clId="Web-{A710C08D-FEA0-5D6F-4C51-005A90A62DC3}"/>
    <pc:docChg chg="addSld delSld modSld sldOrd">
      <pc:chgData name="Alice Binda" userId="S::alice.binda@istitutobachelet.edu.it::f87693f5-c2d5-4f24-b995-afc40ad937b9" providerId="AD" clId="Web-{A710C08D-FEA0-5D6F-4C51-005A90A62DC3}" dt="2023-11-22T17:46:43.336" v="2070"/>
      <pc:docMkLst>
        <pc:docMk/>
      </pc:docMkLst>
      <pc:sldChg chg="modTransition addAnim delAnim modAnim">
        <pc:chgData name="Alice Binda" userId="S::alice.binda@istitutobachelet.edu.it::f87693f5-c2d5-4f24-b995-afc40ad937b9" providerId="AD" clId="Web-{A710C08D-FEA0-5D6F-4C51-005A90A62DC3}" dt="2023-11-22T17:38:46.020" v="2013"/>
        <pc:sldMkLst>
          <pc:docMk/>
          <pc:sldMk cId="0" sldId="256"/>
        </pc:sldMkLst>
      </pc:sldChg>
      <pc:sldChg chg="modSp modTransition addAnim delAnim modAnim">
        <pc:chgData name="Alice Binda" userId="S::alice.binda@istitutobachelet.edu.it::f87693f5-c2d5-4f24-b995-afc40ad937b9" providerId="AD" clId="Web-{A710C08D-FEA0-5D6F-4C51-005A90A62DC3}" dt="2023-11-22T17:38:52.927" v="2014"/>
        <pc:sldMkLst>
          <pc:docMk/>
          <pc:sldMk cId="0" sldId="257"/>
        </pc:sldMkLst>
        <pc:spChg chg="mod">
          <ac:chgData name="Alice Binda" userId="S::alice.binda@istitutobachelet.edu.it::f87693f5-c2d5-4f24-b995-afc40ad937b9" providerId="AD" clId="Web-{A710C08D-FEA0-5D6F-4C51-005A90A62DC3}" dt="2023-11-22T17:23:12.749" v="1858" actId="14100"/>
          <ac:spMkLst>
            <pc:docMk/>
            <pc:sldMk cId="0" sldId="257"/>
            <ac:spMk id="10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23:24.249" v="1859" actId="1076"/>
          <ac:spMkLst>
            <pc:docMk/>
            <pc:sldMk cId="0" sldId="257"/>
            <ac:spMk id="108" creationId="{00000000-0000-0000-0000-000000000000}"/>
          </ac:spMkLst>
        </pc:spChg>
        <pc:cxnChg chg="mod">
          <ac:chgData name="Alice Binda" userId="S::alice.binda@istitutobachelet.edu.it::f87693f5-c2d5-4f24-b995-afc40ad937b9" providerId="AD" clId="Web-{A710C08D-FEA0-5D6F-4C51-005A90A62DC3}" dt="2023-11-22T17:23:29.671" v="1860" actId="1076"/>
          <ac:cxnSpMkLst>
            <pc:docMk/>
            <pc:sldMk cId="0" sldId="257"/>
            <ac:cxnSpMk id="3" creationId="{4045E7DC-4DFF-4934-A619-694A38BC60B4}"/>
          </ac:cxnSpMkLst>
        </pc:cxnChg>
      </pc:sldChg>
      <pc:sldChg chg="modTransition addAnim delAnim modAnim">
        <pc:chgData name="Alice Binda" userId="S::alice.binda@istitutobachelet.edu.it::f87693f5-c2d5-4f24-b995-afc40ad937b9" providerId="AD" clId="Web-{A710C08D-FEA0-5D6F-4C51-005A90A62DC3}" dt="2023-11-22T17:42:08.294" v="2043"/>
        <pc:sldMkLst>
          <pc:docMk/>
          <pc:sldMk cId="0" sldId="258"/>
        </pc:sldMkLst>
      </pc:sldChg>
      <pc:sldChg chg="modTransition addAnim modAnim">
        <pc:chgData name="Alice Binda" userId="S::alice.binda@istitutobachelet.edu.it::f87693f5-c2d5-4f24-b995-afc40ad937b9" providerId="AD" clId="Web-{A710C08D-FEA0-5D6F-4C51-005A90A62DC3}" dt="2023-11-22T17:43:19.125" v="2047"/>
        <pc:sldMkLst>
          <pc:docMk/>
          <pc:sldMk cId="0" sldId="259"/>
        </pc:sldMkLst>
      </pc:sldChg>
      <pc:sldChg chg="modSp modTransition addAnim modAnim">
        <pc:chgData name="Alice Binda" userId="S::alice.binda@istitutobachelet.edu.it::f87693f5-c2d5-4f24-b995-afc40ad937b9" providerId="AD" clId="Web-{A710C08D-FEA0-5D6F-4C51-005A90A62DC3}" dt="2023-11-22T17:43:40.610" v="2051"/>
        <pc:sldMkLst>
          <pc:docMk/>
          <pc:sldMk cId="0" sldId="260"/>
        </pc:sldMkLst>
        <pc:spChg chg="mod">
          <ac:chgData name="Alice Binda" userId="S::alice.binda@istitutobachelet.edu.it::f87693f5-c2d5-4f24-b995-afc40ad937b9" providerId="AD" clId="Web-{A710C08D-FEA0-5D6F-4C51-005A90A62DC3}" dt="2023-11-22T17:24:12.251" v="1865" actId="20577"/>
          <ac:spMkLst>
            <pc:docMk/>
            <pc:sldMk cId="0" sldId="260"/>
            <ac:spMk id="16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23:55.282" v="1861" actId="1076"/>
          <ac:spMkLst>
            <pc:docMk/>
            <pc:sldMk cId="0" sldId="260"/>
            <ac:spMk id="164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4:40:23.792" v="770" actId="1076"/>
          <ac:picMkLst>
            <pc:docMk/>
            <pc:sldMk cId="0" sldId="260"/>
            <ac:picMk id="162" creationId="{00000000-0000-0000-0000-000000000000}"/>
          </ac:picMkLst>
        </pc:picChg>
      </pc:sldChg>
      <pc:sldChg chg="delSp modSp modTransition">
        <pc:chgData name="Alice Binda" userId="S::alice.binda@istitutobachelet.edu.it::f87693f5-c2d5-4f24-b995-afc40ad937b9" providerId="AD" clId="Web-{A710C08D-FEA0-5D6F-4C51-005A90A62DC3}" dt="2023-11-22T17:33:44.383" v="1994"/>
        <pc:sldMkLst>
          <pc:docMk/>
          <pc:sldMk cId="0" sldId="261"/>
        </pc:sldMkLst>
        <pc:spChg chg="mod">
          <ac:chgData name="Alice Binda" userId="S::alice.binda@istitutobachelet.edu.it::f87693f5-c2d5-4f24-b995-afc40ad937b9" providerId="AD" clId="Web-{A710C08D-FEA0-5D6F-4C51-005A90A62DC3}" dt="2023-11-22T17:30:07.609" v="1962" actId="1076"/>
          <ac:spMkLst>
            <pc:docMk/>
            <pc:sldMk cId="0" sldId="261"/>
            <ac:spMk id="177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7:10:09.978" v="1436"/>
          <ac:spMkLst>
            <pc:docMk/>
            <pc:sldMk cId="0" sldId="261"/>
            <ac:spMk id="178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22:03.043" v="1832" actId="20577"/>
          <ac:spMkLst>
            <pc:docMk/>
            <pc:sldMk cId="0" sldId="261"/>
            <ac:spMk id="179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7:10:16.806" v="1437"/>
          <ac:spMkLst>
            <pc:docMk/>
            <pc:sldMk cId="0" sldId="261"/>
            <ac:spMk id="180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7:10:34.369" v="1440"/>
          <ac:spMkLst>
            <pc:docMk/>
            <pc:sldMk cId="0" sldId="261"/>
            <ac:spMk id="181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7:10:22.712" v="1438"/>
          <ac:spMkLst>
            <pc:docMk/>
            <pc:sldMk cId="0" sldId="261"/>
            <ac:spMk id="182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7:10:29.478" v="1439"/>
          <ac:spMkLst>
            <pc:docMk/>
            <pc:sldMk cId="0" sldId="261"/>
            <ac:spMk id="183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7:21:49.636" v="1829" actId="14100"/>
          <ac:picMkLst>
            <pc:docMk/>
            <pc:sldMk cId="0" sldId="261"/>
            <ac:picMk id="175" creationId="{00000000-0000-0000-0000-000000000000}"/>
          </ac:picMkLst>
        </pc:picChg>
        <pc:picChg chg="del">
          <ac:chgData name="Alice Binda" userId="S::alice.binda@istitutobachelet.edu.it::f87693f5-c2d5-4f24-b995-afc40ad937b9" providerId="AD" clId="Web-{A710C08D-FEA0-5D6F-4C51-005A90A62DC3}" dt="2023-11-22T17:10:01.759" v="1433"/>
          <ac:picMkLst>
            <pc:docMk/>
            <pc:sldMk cId="0" sldId="261"/>
            <ac:picMk id="176" creationId="{00000000-0000-0000-0000-000000000000}"/>
          </ac:picMkLst>
        </pc:picChg>
        <pc:picChg chg="del">
          <ac:chgData name="Alice Binda" userId="S::alice.binda@istitutobachelet.edu.it::f87693f5-c2d5-4f24-b995-afc40ad937b9" providerId="AD" clId="Web-{A710C08D-FEA0-5D6F-4C51-005A90A62DC3}" dt="2023-11-22T17:10:03.259" v="1434"/>
          <ac:picMkLst>
            <pc:docMk/>
            <pc:sldMk cId="0" sldId="261"/>
            <ac:picMk id="184" creationId="{00000000-0000-0000-0000-000000000000}"/>
          </ac:picMkLst>
        </pc:picChg>
        <pc:picChg chg="del">
          <ac:chgData name="Alice Binda" userId="S::alice.binda@istitutobachelet.edu.it::f87693f5-c2d5-4f24-b995-afc40ad937b9" providerId="AD" clId="Web-{A710C08D-FEA0-5D6F-4C51-005A90A62DC3}" dt="2023-11-22T17:10:04.259" v="1435"/>
          <ac:picMkLst>
            <pc:docMk/>
            <pc:sldMk cId="0" sldId="261"/>
            <ac:picMk id="185" creationId="{00000000-0000-0000-0000-000000000000}"/>
          </ac:picMkLst>
        </pc:picChg>
      </pc:sldChg>
      <pc:sldChg chg="del">
        <pc:chgData name="Alice Binda" userId="S::alice.binda@istitutobachelet.edu.it::f87693f5-c2d5-4f24-b995-afc40ad937b9" providerId="AD" clId="Web-{A710C08D-FEA0-5D6F-4C51-005A90A62DC3}" dt="2023-11-22T17:30:15.438" v="1963"/>
        <pc:sldMkLst>
          <pc:docMk/>
          <pc:sldMk cId="0" sldId="262"/>
        </pc:sldMkLst>
      </pc:sldChg>
      <pc:sldChg chg="delSp modSp ord modTransition addAnim modAnim">
        <pc:chgData name="Alice Binda" userId="S::alice.binda@istitutobachelet.edu.it::f87693f5-c2d5-4f24-b995-afc40ad937b9" providerId="AD" clId="Web-{A710C08D-FEA0-5D6F-4C51-005A90A62DC3}" dt="2023-11-22T17:46:43.336" v="2070"/>
        <pc:sldMkLst>
          <pc:docMk/>
          <pc:sldMk cId="0" sldId="263"/>
        </pc:sldMkLst>
        <pc:spChg chg="mod">
          <ac:chgData name="Alice Binda" userId="S::alice.binda@istitutobachelet.edu.it::f87693f5-c2d5-4f24-b995-afc40ad937b9" providerId="AD" clId="Web-{A710C08D-FEA0-5D6F-4C51-005A90A62DC3}" dt="2023-11-22T12:54:31.242" v="38" actId="20577"/>
          <ac:spMkLst>
            <pc:docMk/>
            <pc:sldMk cId="0" sldId="263"/>
            <ac:spMk id="211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2:54:38.382" v="39"/>
          <ac:spMkLst>
            <pc:docMk/>
            <pc:sldMk cId="0" sldId="263"/>
            <ac:spMk id="214" creationId="{00000000-0000-0000-0000-000000000000}"/>
          </ac:spMkLst>
        </pc:spChg>
      </pc:sldChg>
      <pc:sldChg chg="delSp modSp modTransition">
        <pc:chgData name="Alice Binda" userId="S::alice.binda@istitutobachelet.edu.it::f87693f5-c2d5-4f24-b995-afc40ad937b9" providerId="AD" clId="Web-{A710C08D-FEA0-5D6F-4C51-005A90A62DC3}" dt="2023-11-22T17:33:34.242" v="1993"/>
        <pc:sldMkLst>
          <pc:docMk/>
          <pc:sldMk cId="0" sldId="264"/>
        </pc:sldMkLst>
        <pc:spChg chg="del">
          <ac:chgData name="Alice Binda" userId="S::alice.binda@istitutobachelet.edu.it::f87693f5-c2d5-4f24-b995-afc40ad937b9" providerId="AD" clId="Web-{A710C08D-FEA0-5D6F-4C51-005A90A62DC3}" dt="2023-11-22T13:20:05.850" v="217"/>
          <ac:spMkLst>
            <pc:docMk/>
            <pc:sldMk cId="0" sldId="264"/>
            <ac:spMk id="227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3:20:04.131" v="216"/>
          <ac:spMkLst>
            <pc:docMk/>
            <pc:sldMk cId="0" sldId="264"/>
            <ac:spMk id="232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3:20:02.584" v="215"/>
          <ac:spMkLst>
            <pc:docMk/>
            <pc:sldMk cId="0" sldId="264"/>
            <ac:spMk id="233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3:19:53.036" v="213"/>
          <ac:spMkLst>
            <pc:docMk/>
            <pc:sldMk cId="0" sldId="264"/>
            <ac:spMk id="234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6:28:26.441" v="1181" actId="1076"/>
          <ac:spMkLst>
            <pc:docMk/>
            <pc:sldMk cId="0" sldId="264"/>
            <ac:spMk id="23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09:02.975" v="1421" actId="1076"/>
          <ac:spMkLst>
            <pc:docMk/>
            <pc:sldMk cId="0" sldId="264"/>
            <ac:spMk id="236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3:21:11.946" v="235"/>
          <ac:spMkLst>
            <pc:docMk/>
            <pc:sldMk cId="0" sldId="264"/>
            <ac:spMk id="237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3:21:22.790" v="236"/>
          <ac:spMkLst>
            <pc:docMk/>
            <pc:sldMk cId="0" sldId="264"/>
            <ac:spMk id="238" creationId="{00000000-0000-0000-0000-000000000000}"/>
          </ac:spMkLst>
        </pc:spChg>
        <pc:spChg chg="del mod">
          <ac:chgData name="Alice Binda" userId="S::alice.binda@istitutobachelet.edu.it::f87693f5-c2d5-4f24-b995-afc40ad937b9" providerId="AD" clId="Web-{A710C08D-FEA0-5D6F-4C51-005A90A62DC3}" dt="2023-11-22T13:21:54.448" v="239"/>
          <ac:spMkLst>
            <pc:docMk/>
            <pc:sldMk cId="0" sldId="264"/>
            <ac:spMk id="239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3:20:11.537" v="218"/>
          <ac:spMkLst>
            <pc:docMk/>
            <pc:sldMk cId="0" sldId="264"/>
            <ac:spMk id="244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3:20:14.897" v="219"/>
          <ac:spMkLst>
            <pc:docMk/>
            <pc:sldMk cId="0" sldId="264"/>
            <ac:spMk id="245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3:20:19.241" v="220"/>
          <ac:spMkLst>
            <pc:docMk/>
            <pc:sldMk cId="0" sldId="264"/>
            <ac:spMk id="246" creationId="{00000000-0000-0000-0000-000000000000}"/>
          </ac:spMkLst>
        </pc:spChg>
        <pc:spChg chg="del">
          <ac:chgData name="Alice Binda" userId="S::alice.binda@istitutobachelet.edu.it::f87693f5-c2d5-4f24-b995-afc40ad937b9" providerId="AD" clId="Web-{A710C08D-FEA0-5D6F-4C51-005A90A62DC3}" dt="2023-11-22T13:20:00.318" v="214"/>
          <ac:spMkLst>
            <pc:docMk/>
            <pc:sldMk cId="0" sldId="264"/>
            <ac:spMk id="247" creationId="{00000000-0000-0000-0000-000000000000}"/>
          </ac:spMkLst>
        </pc:spChg>
        <pc:picChg chg="del">
          <ac:chgData name="Alice Binda" userId="S::alice.binda@istitutobachelet.edu.it::f87693f5-c2d5-4f24-b995-afc40ad937b9" providerId="AD" clId="Web-{A710C08D-FEA0-5D6F-4C51-005A90A62DC3}" dt="2023-11-22T15:27:08.107" v="987"/>
          <ac:picMkLst>
            <pc:docMk/>
            <pc:sldMk cId="0" sldId="264"/>
            <ac:picMk id="224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6:29:05.567" v="1186" actId="14100"/>
          <ac:picMkLst>
            <pc:docMk/>
            <pc:sldMk cId="0" sldId="264"/>
            <ac:picMk id="225" creationId="{00000000-0000-0000-0000-000000000000}"/>
          </ac:picMkLst>
        </pc:picChg>
        <pc:picChg chg="del">
          <ac:chgData name="Alice Binda" userId="S::alice.binda@istitutobachelet.edu.it::f87693f5-c2d5-4f24-b995-afc40ad937b9" providerId="AD" clId="Web-{A710C08D-FEA0-5D6F-4C51-005A90A62DC3}" dt="2023-11-22T13:20:22.491" v="222"/>
          <ac:picMkLst>
            <pc:docMk/>
            <pc:sldMk cId="0" sldId="264"/>
            <ac:picMk id="228" creationId="{00000000-0000-0000-0000-000000000000}"/>
          </ac:picMkLst>
        </pc:picChg>
        <pc:picChg chg="del">
          <ac:chgData name="Alice Binda" userId="S::alice.binda@istitutobachelet.edu.it::f87693f5-c2d5-4f24-b995-afc40ad937b9" providerId="AD" clId="Web-{A710C08D-FEA0-5D6F-4C51-005A90A62DC3}" dt="2023-11-22T13:20:23.444" v="223"/>
          <ac:picMkLst>
            <pc:docMk/>
            <pc:sldMk cId="0" sldId="264"/>
            <ac:picMk id="229" creationId="{00000000-0000-0000-0000-000000000000}"/>
          </ac:picMkLst>
        </pc:picChg>
        <pc:picChg chg="del">
          <ac:chgData name="Alice Binda" userId="S::alice.binda@istitutobachelet.edu.it::f87693f5-c2d5-4f24-b995-afc40ad937b9" providerId="AD" clId="Web-{A710C08D-FEA0-5D6F-4C51-005A90A62DC3}" dt="2023-11-22T13:20:21.553" v="221"/>
          <ac:picMkLst>
            <pc:docMk/>
            <pc:sldMk cId="0" sldId="264"/>
            <ac:picMk id="230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6:28:29.238" v="1182" actId="1076"/>
          <ac:picMkLst>
            <pc:docMk/>
            <pc:sldMk cId="0" sldId="264"/>
            <ac:picMk id="248" creationId="{00000000-0000-0000-0000-000000000000}"/>
          </ac:picMkLst>
        </pc:picChg>
      </pc:sldChg>
      <pc:sldChg chg="del">
        <pc:chgData name="Alice Binda" userId="S::alice.binda@istitutobachelet.edu.it::f87693f5-c2d5-4f24-b995-afc40ad937b9" providerId="AD" clId="Web-{A710C08D-FEA0-5D6F-4C51-005A90A62DC3}" dt="2023-11-22T17:30:17.063" v="1964"/>
        <pc:sldMkLst>
          <pc:docMk/>
          <pc:sldMk cId="0" sldId="265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5:30:45.975" v="1006"/>
        <pc:sldMkLst>
          <pc:docMk/>
          <pc:sldMk cId="0" sldId="266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5:30:40.474" v="1005"/>
        <pc:sldMkLst>
          <pc:docMk/>
          <pc:sldMk cId="0" sldId="267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5:30:34.224" v="1003"/>
        <pc:sldMkLst>
          <pc:docMk/>
          <pc:sldMk cId="0" sldId="268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5:30:27.224" v="1002"/>
        <pc:sldMkLst>
          <pc:docMk/>
          <pc:sldMk cId="0" sldId="269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5:30:35.615" v="1004"/>
        <pc:sldMkLst>
          <pc:docMk/>
          <pc:sldMk cId="0" sldId="270"/>
        </pc:sldMkLst>
      </pc:sldChg>
      <pc:sldChg chg="modSp ord modTransition">
        <pc:chgData name="Alice Binda" userId="S::alice.binda@istitutobachelet.edu.it::f87693f5-c2d5-4f24-b995-afc40ad937b9" providerId="AD" clId="Web-{A710C08D-FEA0-5D6F-4C51-005A90A62DC3}" dt="2023-11-22T17:32:46.193" v="1984"/>
        <pc:sldMkLst>
          <pc:docMk/>
          <pc:sldMk cId="0" sldId="271"/>
        </pc:sldMkLst>
        <pc:spChg chg="mod">
          <ac:chgData name="Alice Binda" userId="S::alice.binda@istitutobachelet.edu.it::f87693f5-c2d5-4f24-b995-afc40ad937b9" providerId="AD" clId="Web-{A710C08D-FEA0-5D6F-4C51-005A90A62DC3}" dt="2023-11-22T13:01:26.336" v="57" actId="20577"/>
          <ac:spMkLst>
            <pc:docMk/>
            <pc:sldMk cId="0" sldId="271"/>
            <ac:spMk id="370" creationId="{00000000-0000-0000-0000-000000000000}"/>
          </ac:spMkLst>
        </pc:spChg>
      </pc:sldChg>
      <pc:sldChg chg="del">
        <pc:chgData name="Alice Binda" userId="S::alice.binda@istitutobachelet.edu.it::f87693f5-c2d5-4f24-b995-afc40ad937b9" providerId="AD" clId="Web-{A710C08D-FEA0-5D6F-4C51-005A90A62DC3}" dt="2023-11-22T17:30:18.453" v="1965"/>
        <pc:sldMkLst>
          <pc:docMk/>
          <pc:sldMk cId="0" sldId="272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5:30:53.381" v="1007"/>
        <pc:sldMkLst>
          <pc:docMk/>
          <pc:sldMk cId="0" sldId="273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5:31:01.882" v="1008"/>
        <pc:sldMkLst>
          <pc:docMk/>
          <pc:sldMk cId="0" sldId="274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7:30:20.281" v="1966"/>
        <pc:sldMkLst>
          <pc:docMk/>
          <pc:sldMk cId="0" sldId="275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5:31:11.929" v="1009"/>
        <pc:sldMkLst>
          <pc:docMk/>
          <pc:sldMk cId="0" sldId="276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7:30:20.813" v="1967"/>
        <pc:sldMkLst>
          <pc:docMk/>
          <pc:sldMk cId="0" sldId="277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7:30:22.500" v="1968"/>
        <pc:sldMkLst>
          <pc:docMk/>
          <pc:sldMk cId="0" sldId="278"/>
        </pc:sldMkLst>
      </pc:sldChg>
      <pc:sldChg chg="del">
        <pc:chgData name="Alice Binda" userId="S::alice.binda@istitutobachelet.edu.it::f87693f5-c2d5-4f24-b995-afc40ad937b9" providerId="AD" clId="Web-{A710C08D-FEA0-5D6F-4C51-005A90A62DC3}" dt="2023-11-22T15:29:26.221" v="1001"/>
        <pc:sldMkLst>
          <pc:docMk/>
          <pc:sldMk cId="0" sldId="279"/>
        </pc:sldMkLst>
      </pc:sldChg>
      <pc:sldChg chg="modSp modTransition addAnim modAnim">
        <pc:chgData name="Alice Binda" userId="S::alice.binda@istitutobachelet.edu.it::f87693f5-c2d5-4f24-b995-afc40ad937b9" providerId="AD" clId="Web-{A710C08D-FEA0-5D6F-4C51-005A90A62DC3}" dt="2023-11-22T17:39:37.554" v="2022"/>
        <pc:sldMkLst>
          <pc:docMk/>
          <pc:sldMk cId="1012307919" sldId="280"/>
        </pc:sldMkLst>
        <pc:spChg chg="mod">
          <ac:chgData name="Alice Binda" userId="S::alice.binda@istitutobachelet.edu.it::f87693f5-c2d5-4f24-b995-afc40ad937b9" providerId="AD" clId="Web-{A710C08D-FEA0-5D6F-4C51-005A90A62DC3}" dt="2023-11-22T12:52:35.971" v="1" actId="20577"/>
          <ac:spMkLst>
            <pc:docMk/>
            <pc:sldMk cId="1012307919" sldId="280"/>
            <ac:spMk id="385" creationId="{00000000-0000-0000-0000-000000000000}"/>
          </ac:spMkLst>
        </pc:spChg>
      </pc:sldChg>
      <pc:sldChg chg="modSp modTransition addAnim delAnim modAnim">
        <pc:chgData name="Alice Binda" userId="S::alice.binda@istitutobachelet.edu.it::f87693f5-c2d5-4f24-b995-afc40ad937b9" providerId="AD" clId="Web-{A710C08D-FEA0-5D6F-4C51-005A90A62DC3}" dt="2023-11-22T17:44:35.925" v="2060"/>
        <pc:sldMkLst>
          <pc:docMk/>
          <pc:sldMk cId="660451742" sldId="281"/>
        </pc:sldMkLst>
        <pc:spChg chg="mod">
          <ac:chgData name="Alice Binda" userId="S::alice.binda@istitutobachelet.edu.it::f87693f5-c2d5-4f24-b995-afc40ad937b9" providerId="AD" clId="Web-{A710C08D-FEA0-5D6F-4C51-005A90A62DC3}" dt="2023-11-22T17:24:22.877" v="1866" actId="20577"/>
          <ac:spMkLst>
            <pc:docMk/>
            <pc:sldMk cId="660451742" sldId="281"/>
            <ac:spMk id="256" creationId="{00000000-0000-0000-0000-000000000000}"/>
          </ac:spMkLst>
        </pc:spChg>
      </pc:sldChg>
      <pc:sldChg chg="modSp modTransition addAnim modAnim">
        <pc:chgData name="Alice Binda" userId="S::alice.binda@istitutobachelet.edu.it::f87693f5-c2d5-4f24-b995-afc40ad937b9" providerId="AD" clId="Web-{A710C08D-FEA0-5D6F-4C51-005A90A62DC3}" dt="2023-11-22T17:45:16.895" v="2064"/>
        <pc:sldMkLst>
          <pc:docMk/>
          <pc:sldMk cId="730673025" sldId="282"/>
        </pc:sldMkLst>
        <pc:spChg chg="mod">
          <ac:chgData name="Alice Binda" userId="S::alice.binda@istitutobachelet.edu.it::f87693f5-c2d5-4f24-b995-afc40ad937b9" providerId="AD" clId="Web-{A710C08D-FEA0-5D6F-4C51-005A90A62DC3}" dt="2023-11-22T17:24:40.799" v="1870" actId="1076"/>
          <ac:spMkLst>
            <pc:docMk/>
            <pc:sldMk cId="730673025" sldId="282"/>
            <ac:spMk id="34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26:54.476" v="1895" actId="20577"/>
          <ac:spMkLst>
            <pc:docMk/>
            <pc:sldMk cId="730673025" sldId="282"/>
            <ac:spMk id="346" creationId="{00000000-0000-0000-0000-000000000000}"/>
          </ac:spMkLst>
        </pc:sp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2:15.599" v="1980"/>
        <pc:sldMkLst>
          <pc:docMk/>
          <pc:sldMk cId="1165937507" sldId="283"/>
        </pc:sldMkLst>
        <pc:spChg chg="mod">
          <ac:chgData name="Alice Binda" userId="S::alice.binda@istitutobachelet.edu.it::f87693f5-c2d5-4f24-b995-afc40ad937b9" providerId="AD" clId="Web-{A710C08D-FEA0-5D6F-4C51-005A90A62DC3}" dt="2023-11-22T17:27:05.774" v="1898" actId="20577"/>
          <ac:spMkLst>
            <pc:docMk/>
            <pc:sldMk cId="1165937507" sldId="283"/>
            <ac:spMk id="16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3:53:12.054" v="444" actId="1076"/>
          <ac:spMkLst>
            <pc:docMk/>
            <pc:sldMk cId="1165937507" sldId="283"/>
            <ac:spMk id="164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3:52:23.286" v="425"/>
          <ac:picMkLst>
            <pc:docMk/>
            <pc:sldMk cId="1165937507" sldId="283"/>
            <ac:picMk id="162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3:12:11.534" v="183" actId="1076"/>
          <ac:picMkLst>
            <pc:docMk/>
            <pc:sldMk cId="1165937507" sldId="283"/>
            <ac:picMk id="167" creationId="{00000000-0000-0000-0000-000000000000}"/>
          </ac:picMkLst>
        </pc:picChg>
      </pc:sldChg>
      <pc:sldChg chg="modSp add del ord replId">
        <pc:chgData name="Alice Binda" userId="S::alice.binda@istitutobachelet.edu.it::f87693f5-c2d5-4f24-b995-afc40ad937b9" providerId="AD" clId="Web-{A710C08D-FEA0-5D6F-4C51-005A90A62DC3}" dt="2023-11-22T14:06:37.258" v="552"/>
        <pc:sldMkLst>
          <pc:docMk/>
          <pc:sldMk cId="20994251" sldId="284"/>
        </pc:sldMkLst>
        <pc:spChg chg="mod">
          <ac:chgData name="Alice Binda" userId="S::alice.binda@istitutobachelet.edu.it::f87693f5-c2d5-4f24-b995-afc40ad937b9" providerId="AD" clId="Web-{A710C08D-FEA0-5D6F-4C51-005A90A62DC3}" dt="2023-11-22T14:05:53.584" v="538" actId="20577"/>
          <ac:spMkLst>
            <pc:docMk/>
            <pc:sldMk cId="20994251" sldId="284"/>
            <ac:spMk id="34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3:31:00.454" v="320" actId="1076"/>
          <ac:spMkLst>
            <pc:docMk/>
            <pc:sldMk cId="20994251" sldId="284"/>
            <ac:spMk id="346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3:30:54.032" v="319" actId="1076"/>
          <ac:picMkLst>
            <pc:docMk/>
            <pc:sldMk cId="20994251" sldId="284"/>
            <ac:picMk id="344" creationId="{00000000-0000-0000-0000-000000000000}"/>
          </ac:picMkLst>
        </pc:pic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3:18.367" v="1989"/>
        <pc:sldMkLst>
          <pc:docMk/>
          <pc:sldMk cId="4164239640" sldId="285"/>
        </pc:sldMkLst>
        <pc:spChg chg="mod">
          <ac:chgData name="Alice Binda" userId="S::alice.binda@istitutobachelet.edu.it::f87693f5-c2d5-4f24-b995-afc40ad937b9" providerId="AD" clId="Web-{A710C08D-FEA0-5D6F-4C51-005A90A62DC3}" dt="2023-11-22T13:31:46.393" v="324" actId="20577"/>
          <ac:spMkLst>
            <pc:docMk/>
            <pc:sldMk cId="4164239640" sldId="285"/>
            <ac:spMk id="152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6:34:02.048" v="1208" actId="20577"/>
          <ac:spMkLst>
            <pc:docMk/>
            <pc:sldMk cId="4164239640" sldId="285"/>
            <ac:spMk id="153" creationId="{00000000-0000-0000-0000-000000000000}"/>
          </ac:spMkLst>
        </pc:sp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3:22.039" v="1990"/>
        <pc:sldMkLst>
          <pc:docMk/>
          <pc:sldMk cId="4141242918" sldId="286"/>
        </pc:sldMkLst>
        <pc:spChg chg="mod">
          <ac:chgData name="Alice Binda" userId="S::alice.binda@istitutobachelet.edu.it::f87693f5-c2d5-4f24-b995-afc40ad937b9" providerId="AD" clId="Web-{A710C08D-FEA0-5D6F-4C51-005A90A62DC3}" dt="2023-11-22T17:27:46.400" v="1907" actId="20577"/>
          <ac:spMkLst>
            <pc:docMk/>
            <pc:sldMk cId="4141242918" sldId="286"/>
            <ac:spMk id="16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27:51.901" v="1908" actId="1076"/>
          <ac:spMkLst>
            <pc:docMk/>
            <pc:sldMk cId="4141242918" sldId="286"/>
            <ac:spMk id="164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3:36:00.388" v="370"/>
          <ac:picMkLst>
            <pc:docMk/>
            <pc:sldMk cId="4141242918" sldId="286"/>
            <ac:picMk id="162" creationId="{00000000-0000-0000-0000-000000000000}"/>
          </ac:picMkLst>
        </pc:pic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2:24.552" v="1981"/>
        <pc:sldMkLst>
          <pc:docMk/>
          <pc:sldMk cId="3016580841" sldId="287"/>
        </pc:sldMkLst>
        <pc:spChg chg="mod">
          <ac:chgData name="Alice Binda" userId="S::alice.binda@istitutobachelet.edu.it::f87693f5-c2d5-4f24-b995-afc40ad937b9" providerId="AD" clId="Web-{A710C08D-FEA0-5D6F-4C51-005A90A62DC3}" dt="2023-11-22T17:25:50.177" v="1889" actId="1076"/>
          <ac:spMkLst>
            <pc:docMk/>
            <pc:sldMk cId="3016580841" sldId="287"/>
            <ac:spMk id="34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26:11.318" v="1893" actId="14100"/>
          <ac:spMkLst>
            <pc:docMk/>
            <pc:sldMk cId="3016580841" sldId="287"/>
            <ac:spMk id="346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5:13:42.918" v="910"/>
          <ac:picMkLst>
            <pc:docMk/>
            <pc:sldMk cId="3016580841" sldId="287"/>
            <ac:picMk id="344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5:09:28.049" v="909" actId="1076"/>
          <ac:picMkLst>
            <pc:docMk/>
            <pc:sldMk cId="3016580841" sldId="287"/>
            <ac:picMk id="352" creationId="{00000000-0000-0000-0000-000000000000}"/>
          </ac:picMkLst>
        </pc:pic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2:33.896" v="1983"/>
        <pc:sldMkLst>
          <pc:docMk/>
          <pc:sldMk cId="1667117187" sldId="288"/>
        </pc:sldMkLst>
        <pc:spChg chg="mod">
          <ac:chgData name="Alice Binda" userId="S::alice.binda@istitutobachelet.edu.it::f87693f5-c2d5-4f24-b995-afc40ad937b9" providerId="AD" clId="Web-{A710C08D-FEA0-5D6F-4C51-005A90A62DC3}" dt="2023-11-22T17:27:15.071" v="1899" actId="20577"/>
          <ac:spMkLst>
            <pc:docMk/>
            <pc:sldMk cId="1667117187" sldId="288"/>
            <ac:spMk id="16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5:21:25.937" v="965" actId="1076"/>
          <ac:spMkLst>
            <pc:docMk/>
            <pc:sldMk cId="1667117187" sldId="288"/>
            <ac:spMk id="164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4:03:01.515" v="508"/>
          <ac:picMkLst>
            <pc:docMk/>
            <pc:sldMk cId="1667117187" sldId="288"/>
            <ac:picMk id="162" creationId="{00000000-0000-0000-0000-000000000000}"/>
          </ac:picMkLst>
        </pc:pic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2:29.662" v="1982"/>
        <pc:sldMkLst>
          <pc:docMk/>
          <pc:sldMk cId="2280992800" sldId="289"/>
        </pc:sldMkLst>
        <pc:spChg chg="mod">
          <ac:chgData name="Alice Binda" userId="S::alice.binda@istitutobachelet.edu.it::f87693f5-c2d5-4f24-b995-afc40ad937b9" providerId="AD" clId="Web-{A710C08D-FEA0-5D6F-4C51-005A90A62DC3}" dt="2023-11-22T15:18:04.226" v="914" actId="20577"/>
          <ac:spMkLst>
            <pc:docMk/>
            <pc:sldMk cId="2280992800" sldId="289"/>
            <ac:spMk id="25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6:03:42.991" v="1088" actId="20577"/>
          <ac:spMkLst>
            <pc:docMk/>
            <pc:sldMk cId="2280992800" sldId="289"/>
            <ac:spMk id="256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5:59:59.638" v="1073"/>
          <ac:picMkLst>
            <pc:docMk/>
            <pc:sldMk cId="2280992800" sldId="289"/>
            <ac:picMk id="253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5:57:55.962" v="1072"/>
          <ac:picMkLst>
            <pc:docMk/>
            <pc:sldMk cId="2280992800" sldId="289"/>
            <ac:picMk id="257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6:00:24.983" v="1074"/>
          <ac:picMkLst>
            <pc:docMk/>
            <pc:sldMk cId="2280992800" sldId="289"/>
            <ac:picMk id="258" creationId="{00000000-0000-0000-0000-000000000000}"/>
          </ac:picMkLst>
        </pc:pic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2:57.303" v="1986"/>
        <pc:sldMkLst>
          <pc:docMk/>
          <pc:sldMk cId="1915915061" sldId="290"/>
        </pc:sldMkLst>
        <pc:spChg chg="mod">
          <ac:chgData name="Alice Binda" userId="S::alice.binda@istitutobachelet.edu.it::f87693f5-c2d5-4f24-b995-afc40ad937b9" providerId="AD" clId="Web-{A710C08D-FEA0-5D6F-4C51-005A90A62DC3}" dt="2023-11-22T16:06:55.358" v="1133" actId="20577"/>
          <ac:spMkLst>
            <pc:docMk/>
            <pc:sldMk cId="1915915061" sldId="290"/>
            <ac:spMk id="256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6:17:29.352" v="1135"/>
          <ac:picMkLst>
            <pc:docMk/>
            <pc:sldMk cId="1915915061" sldId="290"/>
            <ac:picMk id="253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6:17:10.961" v="1134"/>
          <ac:picMkLst>
            <pc:docMk/>
            <pc:sldMk cId="1915915061" sldId="290"/>
            <ac:picMk id="257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6:18:46.433" v="1137"/>
          <ac:picMkLst>
            <pc:docMk/>
            <pc:sldMk cId="1915915061" sldId="290"/>
            <ac:picMk id="258" creationId="{00000000-0000-0000-0000-000000000000}"/>
          </ac:picMkLst>
        </pc:pic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2:53.022" v="1985"/>
        <pc:sldMkLst>
          <pc:docMk/>
          <pc:sldMk cId="3415856493" sldId="291"/>
        </pc:sldMkLst>
        <pc:spChg chg="mod">
          <ac:chgData name="Alice Binda" userId="S::alice.binda@istitutobachelet.edu.it::f87693f5-c2d5-4f24-b995-afc40ad937b9" providerId="AD" clId="Web-{A710C08D-FEA0-5D6F-4C51-005A90A62DC3}" dt="2023-11-22T16:27:47.158" v="1180" actId="20577"/>
          <ac:spMkLst>
            <pc:docMk/>
            <pc:sldMk cId="3415856493" sldId="291"/>
            <ac:spMk id="163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6:27:36.173" v="1176"/>
          <ac:picMkLst>
            <pc:docMk/>
            <pc:sldMk cId="3415856493" sldId="291"/>
            <ac:picMk id="162" creationId="{00000000-0000-0000-0000-000000000000}"/>
          </ac:picMkLst>
        </pc:pic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3:05.616" v="1988"/>
        <pc:sldMkLst>
          <pc:docMk/>
          <pc:sldMk cId="3557502170" sldId="292"/>
        </pc:sldMkLst>
        <pc:spChg chg="mod">
          <ac:chgData name="Alice Binda" userId="S::alice.binda@istitutobachelet.edu.it::f87693f5-c2d5-4f24-b995-afc40ad937b9" providerId="AD" clId="Web-{A710C08D-FEA0-5D6F-4C51-005A90A62DC3}" dt="2023-11-22T14:06:18.819" v="545" actId="20577"/>
          <ac:spMkLst>
            <pc:docMk/>
            <pc:sldMk cId="3557502170" sldId="292"/>
            <ac:spMk id="16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27:27.103" v="1900" actId="1076"/>
          <ac:spMkLst>
            <pc:docMk/>
            <pc:sldMk cId="3557502170" sldId="292"/>
            <ac:spMk id="164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4:07:19.900" v="555"/>
          <ac:picMkLst>
            <pc:docMk/>
            <pc:sldMk cId="3557502170" sldId="292"/>
            <ac:picMk id="162" creationId="{00000000-0000-0000-0000-000000000000}"/>
          </ac:picMkLst>
        </pc:pic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3:00.835" v="1987"/>
        <pc:sldMkLst>
          <pc:docMk/>
          <pc:sldMk cId="2965898778" sldId="293"/>
        </pc:sldMkLst>
        <pc:spChg chg="mod">
          <ac:chgData name="Alice Binda" userId="S::alice.binda@istitutobachelet.edu.it::f87693f5-c2d5-4f24-b995-afc40ad937b9" providerId="AD" clId="Web-{A710C08D-FEA0-5D6F-4C51-005A90A62DC3}" dt="2023-11-22T14:13:16.195" v="668" actId="1076"/>
          <ac:spMkLst>
            <pc:docMk/>
            <pc:sldMk cId="2965898778" sldId="293"/>
            <ac:spMk id="34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6:19:21.403" v="1144" actId="1076"/>
          <ac:spMkLst>
            <pc:docMk/>
            <pc:sldMk cId="2965898778" sldId="293"/>
            <ac:spMk id="346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4:16:57.298" v="670"/>
          <ac:picMkLst>
            <pc:docMk/>
            <pc:sldMk cId="2965898778" sldId="293"/>
            <ac:picMk id="344" creationId="{00000000-0000-0000-0000-000000000000}"/>
          </ac:picMkLst>
        </pc:picChg>
        <pc:picChg chg="ord">
          <ac:chgData name="Alice Binda" userId="S::alice.binda@istitutobachelet.edu.it::f87693f5-c2d5-4f24-b995-afc40ad937b9" providerId="AD" clId="Web-{A710C08D-FEA0-5D6F-4C51-005A90A62DC3}" dt="2023-11-22T14:13:11.351" v="667"/>
          <ac:picMkLst>
            <pc:docMk/>
            <pc:sldMk cId="2965898778" sldId="293"/>
            <ac:picMk id="351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4:12:38.241" v="663" actId="1076"/>
          <ac:picMkLst>
            <pc:docMk/>
            <pc:sldMk cId="2965898778" sldId="293"/>
            <ac:picMk id="352" creationId="{00000000-0000-0000-0000-000000000000}"/>
          </ac:picMkLst>
        </pc:picChg>
      </pc:sldChg>
      <pc:sldChg chg="modSp add ord replId modTransition addAnim modAnim">
        <pc:chgData name="Alice Binda" userId="S::alice.binda@istitutobachelet.edu.it::f87693f5-c2d5-4f24-b995-afc40ad937b9" providerId="AD" clId="Web-{A710C08D-FEA0-5D6F-4C51-005A90A62DC3}" dt="2023-11-22T17:46:12.850" v="2068"/>
        <pc:sldMkLst>
          <pc:docMk/>
          <pc:sldMk cId="1458829207" sldId="294"/>
        </pc:sldMkLst>
        <pc:spChg chg="mod">
          <ac:chgData name="Alice Binda" userId="S::alice.binda@istitutobachelet.edu.it::f87693f5-c2d5-4f24-b995-afc40ad937b9" providerId="AD" clId="Web-{A710C08D-FEA0-5D6F-4C51-005A90A62DC3}" dt="2023-11-22T17:27:02.836" v="1897" actId="20577"/>
          <ac:spMkLst>
            <pc:docMk/>
            <pc:sldMk cId="1458829207" sldId="294"/>
            <ac:spMk id="16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4:32:37.476" v="764" actId="1076"/>
          <ac:spMkLst>
            <pc:docMk/>
            <pc:sldMk cId="1458829207" sldId="294"/>
            <ac:spMk id="164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4:36:29.985" v="767"/>
          <ac:picMkLst>
            <pc:docMk/>
            <pc:sldMk cId="1458829207" sldId="294"/>
            <ac:picMk id="162" creationId="{00000000-0000-0000-0000-000000000000}"/>
          </ac:picMkLst>
        </pc:picChg>
      </pc:sldChg>
      <pc:sldChg chg="modSp add del ord replId">
        <pc:chgData name="Alice Binda" userId="S::alice.binda@istitutobachelet.edu.it::f87693f5-c2d5-4f24-b995-afc40ad937b9" providerId="AD" clId="Web-{A710C08D-FEA0-5D6F-4C51-005A90A62DC3}" dt="2023-11-22T17:22:42.326" v="1852"/>
        <pc:sldMkLst>
          <pc:docMk/>
          <pc:sldMk cId="310104946" sldId="295"/>
        </pc:sldMkLst>
        <pc:spChg chg="mod">
          <ac:chgData name="Alice Binda" userId="S::alice.binda@istitutobachelet.edu.it::f87693f5-c2d5-4f24-b995-afc40ad937b9" providerId="AD" clId="Web-{A710C08D-FEA0-5D6F-4C51-005A90A62DC3}" dt="2023-11-22T16:58:58.310" v="1351" actId="20577"/>
          <ac:spMkLst>
            <pc:docMk/>
            <pc:sldMk cId="310104946" sldId="295"/>
            <ac:spMk id="25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08:47.709" v="1420" actId="20577"/>
          <ac:spMkLst>
            <pc:docMk/>
            <pc:sldMk cId="310104946" sldId="295"/>
            <ac:spMk id="256" creationId="{00000000-0000-0000-0000-000000000000}"/>
          </ac:spMkLst>
        </pc:spChg>
      </pc:sldChg>
      <pc:sldChg chg="modSp add replId modTransition">
        <pc:chgData name="Alice Binda" userId="S::alice.binda@istitutobachelet.edu.it::f87693f5-c2d5-4f24-b995-afc40ad937b9" providerId="AD" clId="Web-{A710C08D-FEA0-5D6F-4C51-005A90A62DC3}" dt="2023-11-22T17:33:27.289" v="1992"/>
        <pc:sldMkLst>
          <pc:docMk/>
          <pc:sldMk cId="1028365017" sldId="296"/>
        </pc:sldMkLst>
        <pc:spChg chg="mod">
          <ac:chgData name="Alice Binda" userId="S::alice.binda@istitutobachelet.edu.it::f87693f5-c2d5-4f24-b995-afc40ad937b9" providerId="AD" clId="Web-{A710C08D-FEA0-5D6F-4C51-005A90A62DC3}" dt="2023-11-22T17:28:01.792" v="1911" actId="20577"/>
          <ac:spMkLst>
            <pc:docMk/>
            <pc:sldMk cId="1028365017" sldId="296"/>
            <ac:spMk id="163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6:39:30.530" v="1224" actId="14100"/>
          <ac:spMkLst>
            <pc:docMk/>
            <pc:sldMk cId="1028365017" sldId="296"/>
            <ac:spMk id="164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6:49:04.880" v="1285"/>
          <ac:picMkLst>
            <pc:docMk/>
            <pc:sldMk cId="1028365017" sldId="296"/>
            <ac:picMk id="162" creationId="{00000000-0000-0000-0000-000000000000}"/>
          </ac:picMkLst>
        </pc:picChg>
        <pc:picChg chg="mod">
          <ac:chgData name="Alice Binda" userId="S::alice.binda@istitutobachelet.edu.it::f87693f5-c2d5-4f24-b995-afc40ad937b9" providerId="AD" clId="Web-{A710C08D-FEA0-5D6F-4C51-005A90A62DC3}" dt="2023-11-22T16:43:28.945" v="1229" actId="1076"/>
          <ac:picMkLst>
            <pc:docMk/>
            <pc:sldMk cId="1028365017" sldId="296"/>
            <ac:picMk id="167" creationId="{00000000-0000-0000-0000-000000000000}"/>
          </ac:picMkLst>
        </pc:picChg>
      </pc:sldChg>
      <pc:sldChg chg="modSp add ord replId modTransition">
        <pc:chgData name="Alice Binda" userId="S::alice.binda@istitutobachelet.edu.it::f87693f5-c2d5-4f24-b995-afc40ad937b9" providerId="AD" clId="Web-{A710C08D-FEA0-5D6F-4C51-005A90A62DC3}" dt="2023-11-22T17:33:25.320" v="1991"/>
        <pc:sldMkLst>
          <pc:docMk/>
          <pc:sldMk cId="883350777" sldId="297"/>
        </pc:sldMkLst>
        <pc:spChg chg="mod">
          <ac:chgData name="Alice Binda" userId="S::alice.binda@istitutobachelet.edu.it::f87693f5-c2d5-4f24-b995-afc40ad937b9" providerId="AD" clId="Web-{A710C08D-FEA0-5D6F-4C51-005A90A62DC3}" dt="2023-11-22T17:22:34.388" v="1850" actId="1076"/>
          <ac:spMkLst>
            <pc:docMk/>
            <pc:sldMk cId="883350777" sldId="297"/>
            <ac:spMk id="345" creationId="{00000000-0000-0000-0000-000000000000}"/>
          </ac:spMkLst>
        </pc:spChg>
        <pc:spChg chg="mod">
          <ac:chgData name="Alice Binda" userId="S::alice.binda@istitutobachelet.edu.it::f87693f5-c2d5-4f24-b995-afc40ad937b9" providerId="AD" clId="Web-{A710C08D-FEA0-5D6F-4C51-005A90A62DC3}" dt="2023-11-22T17:27:57.948" v="1910" actId="20577"/>
          <ac:spMkLst>
            <pc:docMk/>
            <pc:sldMk cId="883350777" sldId="297"/>
            <ac:spMk id="346" creationId="{00000000-0000-0000-0000-000000000000}"/>
          </ac:spMkLst>
        </pc:spChg>
        <pc:picChg chg="mod">
          <ac:chgData name="Alice Binda" userId="S::alice.binda@istitutobachelet.edu.it::f87693f5-c2d5-4f24-b995-afc40ad937b9" providerId="AD" clId="Web-{A710C08D-FEA0-5D6F-4C51-005A90A62DC3}" dt="2023-11-22T16:52:03.434" v="1286"/>
          <ac:picMkLst>
            <pc:docMk/>
            <pc:sldMk cId="883350777" sldId="297"/>
            <ac:picMk id="34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1861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6978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255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9916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881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829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606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23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579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797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4473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082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816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59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955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89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2.jpe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75.jpe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78.jpe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ipadvisor.it/Restaurant_Review-g274707-d944336-Reviews-Pivo_Basilico-Prague_Bohemia.html" TargetMode="External"/><Relationship Id="rId13" Type="http://schemas.openxmlformats.org/officeDocument/2006/relationships/hyperlink" Target="https://www.getyourguide.it/praga-l10/praga-ingresso-al-municipio-e-all-orologio-astronomico-t209055?date_from=2023-12-24&amp;date_to=2023-12-24&amp;ranking_uuid=0583048a-8df4-4d17-93c3-c08d07b7a047&amp;lang=en&amp;_pc=1,1" TargetMode="External"/><Relationship Id="rId3" Type="http://schemas.openxmlformats.org/officeDocument/2006/relationships/image" Target="../media/image80.png"/><Relationship Id="rId7" Type="http://schemas.openxmlformats.org/officeDocument/2006/relationships/hyperlink" Target="https://www.booking.com/" TargetMode="External"/><Relationship Id="rId12" Type="http://schemas.openxmlformats.org/officeDocument/2006/relationships/hyperlink" Target="https://www.hellotickets.it/cechia/praga/praga-in-dicembre/sc-137-2515" TargetMode="External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www.tripadvisor.it/Attraction_Review-g274707-d276251-Reviews-Prague_Zoo-Prague_Bohemia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yanair.com/it/it?originIata=BGY&amp;destinationIata=PRG&amp;dateOut=2023-12-22&amp;dateIn=2023-12-27" TargetMode="External"/><Relationship Id="rId11" Type="http://schemas.openxmlformats.org/officeDocument/2006/relationships/hyperlink" Target="https://www.getyourguide.it/praga-l10/praga-crociera-sul-fiume-moldava-con-cena-e-musica-dal-vivo-t414254/" TargetMode="External"/><Relationship Id="rId5" Type="http://schemas.openxmlformats.org/officeDocument/2006/relationships/image" Target="../media/image82.png"/><Relationship Id="rId15" Type="http://schemas.openxmlformats.org/officeDocument/2006/relationships/hyperlink" Target="https://www.tripadvisor.it/Attraction_Review-g274707-d19514868-Reviews-Museum_of_Fantastic_Illusions-Prague_Bohemia.html" TargetMode="External"/><Relationship Id="rId10" Type="http://schemas.openxmlformats.org/officeDocument/2006/relationships/hyperlink" Target="https://www.hellotickets.it/cechia/praga/praga-natale/sc-137-2501?tap_a=111360-a078dd&amp;tap_s=2012950-01cb3f&amp;gad_source=1&amp;gclid=EAIaIQobChMIkKCv9dPXggMV6I1oCR3SnA4_EAAYASAAEgIXPfD_BwE" TargetMode="External"/><Relationship Id="rId4" Type="http://schemas.openxmlformats.org/officeDocument/2006/relationships/image" Target="../media/image81.png"/><Relationship Id="rId9" Type="http://schemas.openxmlformats.org/officeDocument/2006/relationships/hyperlink" Target="https://www.hellotickets.it/cechia/praga/cose-fare-praga/sc-137-2070?tap_a=111360-a078dd&amp;tap_s=2012950-01cb3f&amp;gad_source=1&amp;gclid=EAIaIQobChMIn9Di3dTXggMVaYtoCR3NnABzEAAYASAAEgL7XvD_BwE" TargetMode="External"/><Relationship Id="rId14" Type="http://schemas.openxmlformats.org/officeDocument/2006/relationships/hyperlink" Target="https://www.gamberorosso.menu/en/main-menu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2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299" y="7380666"/>
            <a:ext cx="20858752" cy="66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9250" y="2916821"/>
            <a:ext cx="6555999" cy="342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02375" y="1875996"/>
            <a:ext cx="8721973" cy="358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67251" y="-514748"/>
            <a:ext cx="7850225" cy="1192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341675" y="3100012"/>
            <a:ext cx="5581700" cy="603736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3206752" y="1980033"/>
            <a:ext cx="11594100" cy="615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nd Hotel" panose="020B0604020202020204" charset="0"/>
              </a:rPr>
              <a:t>Viaggio a Praga</a:t>
            </a:r>
            <a:endParaRPr sz="2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and Hotel" panose="020B0604020202020204" charset="0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558642" y="199762"/>
            <a:ext cx="4303317" cy="174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1" dirty="0">
                <a:solidFill>
                  <a:schemeClr val="tx1"/>
                </a:solidFill>
                <a:latin typeface="Bebas Neue"/>
                <a:sym typeface="Bebas Neue"/>
              </a:rPr>
              <a:t>Alice binda </a:t>
            </a:r>
          </a:p>
          <a:p>
            <a:pPr marL="0" marR="0" lvl="0" indent="0" algn="ctr" rtl="0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1" dirty="0">
                <a:solidFill>
                  <a:schemeClr val="tx1"/>
                </a:solidFill>
                <a:latin typeface="Bebas Neue"/>
                <a:sym typeface="Bebas Neue"/>
              </a:rPr>
              <a:t>Classe 2dlsa</a:t>
            </a: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98000" y="-2059225"/>
            <a:ext cx="3480849" cy="410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2300" y="1836843"/>
            <a:ext cx="1504750" cy="177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967248" y="3007812"/>
            <a:ext cx="1114000" cy="13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78852" y="6832573"/>
            <a:ext cx="7119125" cy="452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600297" y="7290850"/>
            <a:ext cx="7185194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63123" y="7569627"/>
            <a:ext cx="7604124" cy="730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EF9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75" y="1779275"/>
            <a:ext cx="14224077" cy="572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74" y="2214702"/>
            <a:ext cx="2603900" cy="21212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3211874" y="4553229"/>
            <a:ext cx="11864400" cy="2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600" dirty="0">
                <a:solidFill>
                  <a:srgbClr val="0E56C4"/>
                </a:solidFill>
                <a:latin typeface="Grand Hotel"/>
              </a:rPr>
              <a:t>24 </a:t>
            </a:r>
            <a:r>
              <a:rPr lang="en-US" sz="20600" dirty="0" err="1">
                <a:solidFill>
                  <a:srgbClr val="0E56C4"/>
                </a:solidFill>
                <a:latin typeface="Grand Hotel"/>
              </a:rPr>
              <a:t>dicembre</a:t>
            </a:r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34081" y="6789684"/>
            <a:ext cx="5617475" cy="410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7450064" y="2370319"/>
            <a:ext cx="31974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13" b="0" i="0" u="none" strike="noStrike" cap="none">
                <a:solidFill>
                  <a:srgbClr val="327EEC"/>
                </a:solidFill>
                <a:latin typeface="Grand Hotel"/>
                <a:ea typeface="Grand Hotel"/>
                <a:cs typeface="Grand Hotel"/>
                <a:sym typeface="Grand Hotel"/>
              </a:rPr>
              <a:t>02</a:t>
            </a:r>
            <a:endParaRPr/>
          </a:p>
        </p:txBody>
      </p:sp>
      <p:pic>
        <p:nvPicPr>
          <p:cNvPr id="215" name="Google Shape;2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2600" y="1158550"/>
            <a:ext cx="1138800" cy="134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9221" y="1114675"/>
            <a:ext cx="2263907" cy="25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575652" y="2214703"/>
            <a:ext cx="2263900" cy="215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78549" y="6353876"/>
            <a:ext cx="5241649" cy="43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50700" y="7991775"/>
            <a:ext cx="2941275" cy="249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36" y="470137"/>
            <a:ext cx="9333752" cy="93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magine che contiene finestra, edificio, aria aperta, cielo&#10;&#10;Descrizione generata automaticamente"/>
          <p:cNvPicPr preferRelativeResize="0"/>
          <p:nvPr/>
        </p:nvPicPr>
        <p:blipFill>
          <a:blip r:embed="rId4"/>
          <a:srcRect l="12555" r="12555"/>
          <a:stretch>
            <a:fillRect/>
          </a:stretch>
        </p:blipFill>
        <p:spPr>
          <a:xfrm>
            <a:off x="1670901" y="795625"/>
            <a:ext cx="8517600" cy="853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1551750" y="2819569"/>
            <a:ext cx="4826400" cy="269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/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Colazione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a casa e poi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visita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alla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mostra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di Natale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nella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Cappella di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Betlemme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.</a:t>
            </a:r>
          </a:p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Costo: 5€</a:t>
            </a:r>
          </a:p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A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seguire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,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pranzo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a casa.</a:t>
            </a:r>
          </a:p>
        </p:txBody>
      </p:sp>
      <p:sp>
        <p:nvSpPr>
          <p:cNvPr id="164" name="Google Shape;164;p17"/>
          <p:cNvSpPr txBox="1"/>
          <p:nvPr/>
        </p:nvSpPr>
        <p:spPr>
          <a:xfrm>
            <a:off x="11477515" y="6473948"/>
            <a:ext cx="5445106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della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mattina</a:t>
            </a: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618" y="7047925"/>
            <a:ext cx="2404382" cy="261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50" y="652402"/>
            <a:ext cx="1948121" cy="27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1887" y="0"/>
            <a:ext cx="6056978" cy="3516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93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299" y="7380666"/>
            <a:ext cx="20858752" cy="66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 descr="Immagine che contiene edificio, aria aperta, orologio, cielo&#10;&#10;Descrizione generata automaticamente"/>
          <p:cNvPicPr preferRelativeResize="0"/>
          <p:nvPr/>
        </p:nvPicPr>
        <p:blipFill>
          <a:blip r:embed="rId4"/>
          <a:srcRect l="21284" r="21284"/>
          <a:stretch>
            <a:fillRect/>
          </a:stretch>
        </p:blipFill>
        <p:spPr>
          <a:xfrm>
            <a:off x="9275600" y="595931"/>
            <a:ext cx="7792240" cy="9090394"/>
          </a:xfrm>
          <a:prstGeom prst="roundRect">
            <a:avLst>
              <a:gd name="adj" fmla="val 42671"/>
            </a:avLst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/>
        </p:nvSpPr>
        <p:spPr>
          <a:xfrm>
            <a:off x="891992" y="342034"/>
            <a:ext cx="6821400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 del 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pomeriggio</a:t>
            </a:r>
            <a:endParaRPr lang="en-US" sz="9950" dirty="0">
              <a:solidFill>
                <a:schemeClr val="tx1"/>
              </a:solidFill>
              <a:latin typeface="Grand Hotel"/>
            </a:endParaRPr>
          </a:p>
        </p:txBody>
      </p:sp>
      <p:sp>
        <p:nvSpPr>
          <p:cNvPr id="346" name="Google Shape;346;p26"/>
          <p:cNvSpPr txBox="1"/>
          <p:nvPr/>
        </p:nvSpPr>
        <p:spPr>
          <a:xfrm>
            <a:off x="1750377" y="3705173"/>
            <a:ext cx="6964602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Tour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guidato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 del municipio con</a:t>
            </a: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 cappella </a:t>
            </a:r>
            <a:r>
              <a:rPr lang="en-US" sz="3500" dirty="0" err="1">
                <a:solidFill>
                  <a:srgbClr val="1A2B49"/>
                </a:solidFill>
                <a:latin typeface="barlow semi condensed regular"/>
              </a:rPr>
              <a:t>gotica</a:t>
            </a: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, sale di </a:t>
            </a:r>
            <a:r>
              <a:rPr lang="en-US" sz="3500" dirty="0" err="1">
                <a:solidFill>
                  <a:srgbClr val="1A2B49"/>
                </a:solidFill>
                <a:latin typeface="barlow semi condensed regular"/>
              </a:rPr>
              <a:t>rappresentanza</a:t>
            </a: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, </a:t>
            </a:r>
            <a:r>
              <a:rPr lang="en-US" sz="3500" dirty="0" err="1">
                <a:solidFill>
                  <a:srgbClr val="1A2B49"/>
                </a:solidFill>
                <a:latin typeface="barlow semi condensed regular"/>
              </a:rPr>
              <a:t>orologio</a:t>
            </a: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rgbClr val="1A2B49"/>
                </a:solidFill>
                <a:latin typeface="barlow semi condensed regular"/>
              </a:rPr>
              <a:t>astronomico</a:t>
            </a: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 e </a:t>
            </a:r>
            <a:r>
              <a:rPr lang="en-US" sz="3500" dirty="0" err="1">
                <a:solidFill>
                  <a:srgbClr val="1A2B49"/>
                </a:solidFill>
                <a:latin typeface="barlow semi condensed regular"/>
              </a:rPr>
              <a:t>spazio</a:t>
            </a: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rgbClr val="1A2B49"/>
                </a:solidFill>
                <a:latin typeface="barlow semi condensed regular"/>
              </a:rPr>
              <a:t>sotterraneo</a:t>
            </a: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rgbClr val="1A2B49"/>
                </a:solidFill>
                <a:latin typeface="barlow semi condensed regular"/>
              </a:rPr>
              <a:t>nella</a:t>
            </a: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 Città Vecchia di </a:t>
            </a:r>
            <a:r>
              <a:rPr lang="en-US" sz="3500" dirty="0" err="1">
                <a:solidFill>
                  <a:srgbClr val="1A2B49"/>
                </a:solidFill>
                <a:latin typeface="barlow semi condensed regular"/>
              </a:rPr>
              <a:t>Praga</a:t>
            </a: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.</a:t>
            </a:r>
          </a:p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rgbClr val="1A2B49"/>
                </a:solidFill>
                <a:latin typeface="barlow semi condensed regular"/>
              </a:rPr>
              <a:t>Costo: 16€</a:t>
            </a:r>
          </a:p>
        </p:txBody>
      </p:sp>
      <p:pic>
        <p:nvPicPr>
          <p:cNvPr id="348" name="Google Shape;3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0850" y="594075"/>
            <a:ext cx="4345782" cy="49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20700" y="8174808"/>
            <a:ext cx="6821401" cy="234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400" y="8664350"/>
            <a:ext cx="8991600" cy="5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" y="7584026"/>
            <a:ext cx="5110999" cy="57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850" y="4987239"/>
            <a:ext cx="978550" cy="1152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5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2" descr="Immagine che contiene cibo, piatto, Fast food, tavolo&#10;&#10;Descrizione generata automaticamente"/>
          <p:cNvPicPr preferRelativeResize="0"/>
          <p:nvPr/>
        </p:nvPicPr>
        <p:blipFill>
          <a:blip r:embed="rId3"/>
          <a:srcRect l="11298" r="11298"/>
          <a:stretch>
            <a:fillRect/>
          </a:stretch>
        </p:blipFill>
        <p:spPr>
          <a:xfrm>
            <a:off x="530243" y="659742"/>
            <a:ext cx="5303400" cy="5481300"/>
          </a:xfrm>
          <a:prstGeom prst="roundRect">
            <a:avLst>
              <a:gd name="adj" fmla="val 18662"/>
            </a:avLst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64879" y="5466247"/>
            <a:ext cx="3485800" cy="49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/>
        </p:nvSpPr>
        <p:spPr>
          <a:xfrm>
            <a:off x="3649083" y="8267253"/>
            <a:ext cx="10976382" cy="153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>
                <a:solidFill>
                  <a:schemeClr val="tx1"/>
                </a:solidFill>
                <a:latin typeface="Grand Hotel"/>
              </a:rPr>
              <a:t>Ristorante per 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cena</a:t>
            </a:r>
          </a:p>
        </p:txBody>
      </p:sp>
      <p:sp>
        <p:nvSpPr>
          <p:cNvPr id="256" name="Google Shape;256;p22"/>
          <p:cNvSpPr txBox="1"/>
          <p:nvPr/>
        </p:nvSpPr>
        <p:spPr>
          <a:xfrm>
            <a:off x="1823658" y="6628662"/>
            <a:ext cx="13925208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Pizzeria </a:t>
            </a:r>
            <a:r>
              <a:rPr lang="en-US" sz="3500" dirty="0" err="1">
                <a:solidFill>
                  <a:schemeClr val="tx1"/>
                </a:solidFill>
                <a:latin typeface="barlow semi condensed regular"/>
              </a:rPr>
              <a:t>GamberoRosso</a:t>
            </a: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 (</a:t>
            </a:r>
            <a:r>
              <a:rPr lang="en-US" sz="3500" dirty="0" err="1">
                <a:solidFill>
                  <a:schemeClr val="tx1"/>
                </a:solidFill>
                <a:latin typeface="barlow semi condensed regular"/>
              </a:rPr>
              <a:t>Jakubska</a:t>
            </a: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 744/4, </a:t>
            </a:r>
            <a:r>
              <a:rPr lang="en-US" sz="3500" dirty="0" err="1">
                <a:solidFill>
                  <a:schemeClr val="tx1"/>
                </a:solidFill>
                <a:latin typeface="barlow semi condensed regular"/>
              </a:rPr>
              <a:t>Praga</a:t>
            </a: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 110 00 Repubblica Ceca)</a:t>
            </a:r>
          </a:p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Costo: 30€</a:t>
            </a:r>
          </a:p>
        </p:txBody>
      </p:sp>
      <p:pic>
        <p:nvPicPr>
          <p:cNvPr id="257" name="Google Shape;257;p22" descr="Immagine che contiene arredo, sedia, interno, Tavolo da cucina e da pranzo&#10;&#10;Descrizione generata automaticamente"/>
          <p:cNvPicPr preferRelativeResize="0"/>
          <p:nvPr/>
        </p:nvPicPr>
        <p:blipFill>
          <a:blip r:embed="rId5"/>
          <a:srcRect l="13715" r="13715"/>
          <a:stretch>
            <a:fillRect/>
          </a:stretch>
        </p:blipFill>
        <p:spPr>
          <a:xfrm>
            <a:off x="6492625" y="659880"/>
            <a:ext cx="5303400" cy="5481000"/>
          </a:xfrm>
          <a:prstGeom prst="roundRect">
            <a:avLst>
              <a:gd name="adj" fmla="val 18410"/>
            </a:avLst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22" descr="Immagine che contiene cibo, piatto, Cucina, guarnizione&#10;&#10;Descrizione generata automaticamente"/>
          <p:cNvPicPr preferRelativeResize="0"/>
          <p:nvPr/>
        </p:nvPicPr>
        <p:blipFill>
          <a:blip r:embed="rId6"/>
          <a:srcRect l="13715" r="13715"/>
          <a:stretch>
            <a:fillRect/>
          </a:stretch>
        </p:blipFill>
        <p:spPr>
          <a:xfrm>
            <a:off x="12475900" y="659892"/>
            <a:ext cx="5303400" cy="5481000"/>
          </a:xfrm>
          <a:prstGeom prst="roundRect">
            <a:avLst>
              <a:gd name="adj" fmla="val 20048"/>
            </a:avLst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16400" y="5452800"/>
            <a:ext cx="3485801" cy="4999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9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36" y="470137"/>
            <a:ext cx="9333752" cy="93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magine che contiene aria aperta, tram, cielo, elettricità&#10;&#10;Descrizione generata automaticamente"/>
          <p:cNvPicPr preferRelativeResize="0"/>
          <p:nvPr/>
        </p:nvPicPr>
        <p:blipFill>
          <a:blip r:embed="rId4"/>
          <a:srcRect l="16742" r="16742"/>
          <a:stretch>
            <a:fillRect/>
          </a:stretch>
        </p:blipFill>
        <p:spPr>
          <a:xfrm>
            <a:off x="1670901" y="795625"/>
            <a:ext cx="8517600" cy="853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1636609" y="3335651"/>
            <a:ext cx="5397900" cy="269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Fare un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giro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 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sul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tram di Natale.</a:t>
            </a:r>
          </a:p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Costo: 1,30€</a:t>
            </a:r>
          </a:p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In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seguito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, Santa Messa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della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Vigilia di Natale alle ore 24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nel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monastero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di Strahov.</a:t>
            </a:r>
          </a:p>
        </p:txBody>
      </p:sp>
      <p:sp>
        <p:nvSpPr>
          <p:cNvPr id="164" name="Google Shape;164;p17"/>
          <p:cNvSpPr txBox="1"/>
          <p:nvPr/>
        </p:nvSpPr>
        <p:spPr>
          <a:xfrm>
            <a:off x="11725165" y="6912098"/>
            <a:ext cx="5445106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della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 sera</a:t>
            </a: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618" y="7047925"/>
            <a:ext cx="2404382" cy="261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50" y="652402"/>
            <a:ext cx="1948121" cy="27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1887" y="0"/>
            <a:ext cx="6056978" cy="3516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1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EF9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050"/>
            <a:ext cx="3969575" cy="579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975" y="1779275"/>
            <a:ext cx="14224077" cy="572989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/>
        </p:nvSpPr>
        <p:spPr>
          <a:xfrm>
            <a:off x="3211874" y="4692334"/>
            <a:ext cx="11864400" cy="22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0" dirty="0">
                <a:solidFill>
                  <a:srgbClr val="0E56C4"/>
                </a:solidFill>
                <a:latin typeface="Grand Hotel"/>
              </a:rPr>
              <a:t>25 </a:t>
            </a:r>
            <a:r>
              <a:rPr lang="en-US" sz="18000" dirty="0" err="1">
                <a:solidFill>
                  <a:srgbClr val="0E56C4"/>
                </a:solidFill>
                <a:latin typeface="Grand Hotel"/>
              </a:rPr>
              <a:t>dicembre</a:t>
            </a:r>
          </a:p>
        </p:txBody>
      </p:sp>
      <p:pic>
        <p:nvPicPr>
          <p:cNvPr id="371" name="Google Shape;3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91389" y="714363"/>
            <a:ext cx="5933222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 txBox="1"/>
          <p:nvPr/>
        </p:nvSpPr>
        <p:spPr>
          <a:xfrm>
            <a:off x="7450064" y="2370319"/>
            <a:ext cx="31974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13" b="0" i="0" u="none" strike="noStrike" cap="none">
                <a:solidFill>
                  <a:srgbClr val="327EEC"/>
                </a:solidFill>
                <a:latin typeface="Grand Hotel"/>
                <a:ea typeface="Grand Hotel"/>
                <a:cs typeface="Grand Hotel"/>
                <a:sym typeface="Grand Hotel"/>
              </a:rPr>
              <a:t>03</a:t>
            </a:r>
            <a:endParaRPr/>
          </a:p>
        </p:txBody>
      </p:sp>
      <p:pic>
        <p:nvPicPr>
          <p:cNvPr id="374" name="Google Shape;3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7194" y="7492825"/>
            <a:ext cx="2541388" cy="2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238346">
            <a:off x="11913310" y="398717"/>
            <a:ext cx="3672606" cy="380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794927"/>
            <a:ext cx="5933199" cy="298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/>
      <p:bldP spid="3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36" y="470137"/>
            <a:ext cx="9333752" cy="93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magine che contiene vestiti, calzature, interno, portafotografie&#10;&#10;Descrizione generata automaticamente"/>
          <p:cNvPicPr preferRelativeResize="0"/>
          <p:nvPr/>
        </p:nvPicPr>
        <p:blipFill>
          <a:blip r:embed="rId4"/>
          <a:srcRect t="12445" b="12445"/>
          <a:stretch>
            <a:fillRect/>
          </a:stretch>
        </p:blipFill>
        <p:spPr>
          <a:xfrm>
            <a:off x="1670901" y="795625"/>
            <a:ext cx="8517600" cy="853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1551750" y="2819569"/>
            <a:ext cx="482640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/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Colazione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a casa e poi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visitare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il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museo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delle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illusioni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di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Praga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.</a:t>
            </a:r>
          </a:p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Costo: 14€</a:t>
            </a:r>
          </a:p>
        </p:txBody>
      </p:sp>
      <p:sp>
        <p:nvSpPr>
          <p:cNvPr id="164" name="Google Shape;164;p17"/>
          <p:cNvSpPr txBox="1"/>
          <p:nvPr/>
        </p:nvSpPr>
        <p:spPr>
          <a:xfrm>
            <a:off x="11477515" y="6473948"/>
            <a:ext cx="5445106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della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mattina</a:t>
            </a: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618" y="7047925"/>
            <a:ext cx="2404382" cy="261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50" y="652402"/>
            <a:ext cx="1948121" cy="27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1887" y="0"/>
            <a:ext cx="6056978" cy="3516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585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2" descr="Immagine che contiene cibo, Piatto, Arte culinaria, guarnizione&#10;&#10;Descrizione generata automaticamente"/>
          <p:cNvPicPr preferRelativeResize="0"/>
          <p:nvPr/>
        </p:nvPicPr>
        <p:blipFill>
          <a:blip r:embed="rId3"/>
          <a:srcRect t="7050" b="7050"/>
          <a:stretch>
            <a:fillRect/>
          </a:stretch>
        </p:blipFill>
        <p:spPr>
          <a:xfrm>
            <a:off x="530243" y="659742"/>
            <a:ext cx="5303400" cy="5481300"/>
          </a:xfrm>
          <a:prstGeom prst="roundRect">
            <a:avLst>
              <a:gd name="adj" fmla="val 18662"/>
            </a:avLst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64879" y="5466247"/>
            <a:ext cx="3485800" cy="49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/>
        </p:nvSpPr>
        <p:spPr>
          <a:xfrm>
            <a:off x="3649083" y="8267253"/>
            <a:ext cx="10976382" cy="153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>
                <a:solidFill>
                  <a:schemeClr val="tx1"/>
                </a:solidFill>
                <a:latin typeface="Grand Hotel"/>
              </a:rPr>
              <a:t>Ristorante per 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pranzo</a:t>
            </a:r>
          </a:p>
        </p:txBody>
      </p:sp>
      <p:sp>
        <p:nvSpPr>
          <p:cNvPr id="256" name="Google Shape;256;p22"/>
          <p:cNvSpPr txBox="1"/>
          <p:nvPr/>
        </p:nvSpPr>
        <p:spPr>
          <a:xfrm>
            <a:off x="1823658" y="6628662"/>
            <a:ext cx="13925208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Ristorante </a:t>
            </a:r>
            <a:r>
              <a:rPr lang="en-US" sz="3500" dirty="0" err="1">
                <a:solidFill>
                  <a:schemeClr val="tx1"/>
                </a:solidFill>
                <a:latin typeface="barlow semi condensed regular"/>
              </a:rPr>
              <a:t>Mlýnec</a:t>
            </a: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 (</a:t>
            </a:r>
            <a:r>
              <a:rPr lang="en-US" sz="3500" dirty="0" err="1">
                <a:solidFill>
                  <a:schemeClr val="tx1"/>
                </a:solidFill>
                <a:latin typeface="barlow semi condensed regular"/>
              </a:rPr>
              <a:t>Novotného</a:t>
            </a: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 </a:t>
            </a:r>
            <a:r>
              <a:rPr lang="en-US" sz="3500" dirty="0" err="1">
                <a:solidFill>
                  <a:schemeClr val="tx1"/>
                </a:solidFill>
                <a:latin typeface="barlow semi condensed regular"/>
              </a:rPr>
              <a:t>lávka</a:t>
            </a: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 5)</a:t>
            </a:r>
          </a:p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Costo: 60€</a:t>
            </a:r>
          </a:p>
        </p:txBody>
      </p:sp>
      <p:pic>
        <p:nvPicPr>
          <p:cNvPr id="257" name="Google Shape;257;p22" descr="Immagine che contiene interno, arredo, interior design, Tavolo da cucina e da pranzo&#10;&#10;Descrizione generata automaticamente"/>
          <p:cNvPicPr preferRelativeResize="0"/>
          <p:nvPr/>
        </p:nvPicPr>
        <p:blipFill>
          <a:blip r:embed="rId5"/>
          <a:srcRect l="13791" r="13791"/>
          <a:stretch>
            <a:fillRect/>
          </a:stretch>
        </p:blipFill>
        <p:spPr>
          <a:xfrm>
            <a:off x="6492625" y="659880"/>
            <a:ext cx="5303400" cy="5481000"/>
          </a:xfrm>
          <a:prstGeom prst="roundRect">
            <a:avLst>
              <a:gd name="adj" fmla="val 18410"/>
            </a:avLst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22" descr="Immagine che contiene cibo, ciotola, Cucina, piatto&#10;&#10;Descrizione generata automaticamente"/>
          <p:cNvPicPr preferRelativeResize="0"/>
          <p:nvPr/>
        </p:nvPicPr>
        <p:blipFill>
          <a:blip r:embed="rId6"/>
          <a:srcRect l="20180" r="20180"/>
          <a:stretch>
            <a:fillRect/>
          </a:stretch>
        </p:blipFill>
        <p:spPr>
          <a:xfrm>
            <a:off x="12475900" y="659892"/>
            <a:ext cx="5303400" cy="5481000"/>
          </a:xfrm>
          <a:prstGeom prst="roundRect">
            <a:avLst>
              <a:gd name="adj" fmla="val 20048"/>
            </a:avLst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16400" y="5452800"/>
            <a:ext cx="3485801" cy="4999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9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299" y="7380666"/>
            <a:ext cx="20858752" cy="66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 descr="Immagine che contiene edificio, aria aperta, pista di pattinaggio, notte&#10;&#10;Descrizione generata automaticamente"/>
          <p:cNvPicPr preferRelativeResize="0"/>
          <p:nvPr/>
        </p:nvPicPr>
        <p:blipFill>
          <a:blip r:embed="rId4"/>
          <a:srcRect l="19020" r="19020"/>
          <a:stretch>
            <a:fillRect/>
          </a:stretch>
        </p:blipFill>
        <p:spPr>
          <a:xfrm>
            <a:off x="8875550" y="595931"/>
            <a:ext cx="7792240" cy="9090394"/>
          </a:xfrm>
          <a:prstGeom prst="roundRect">
            <a:avLst>
              <a:gd name="adj" fmla="val 42671"/>
            </a:avLst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/>
        </p:nvSpPr>
        <p:spPr>
          <a:xfrm>
            <a:off x="891992" y="361084"/>
            <a:ext cx="6821400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 del 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pomeriggio</a:t>
            </a:r>
            <a:endParaRPr lang="en-US" sz="9950" dirty="0">
              <a:solidFill>
                <a:schemeClr val="tx1"/>
              </a:solidFill>
              <a:latin typeface="Grand Hotel"/>
            </a:endParaRPr>
          </a:p>
        </p:txBody>
      </p:sp>
      <p:sp>
        <p:nvSpPr>
          <p:cNvPr id="346" name="Google Shape;346;p26"/>
          <p:cNvSpPr txBox="1"/>
          <p:nvPr/>
        </p:nvSpPr>
        <p:spPr>
          <a:xfrm>
            <a:off x="2645727" y="3990923"/>
            <a:ext cx="5497752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58"/>
              </a:lnSpc>
            </a:pP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Pattinare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sul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ghiaccio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nella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pista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 di Na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Frantisku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.</a:t>
            </a:r>
          </a:p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Costo: 3€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l'ingresso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e 3€ il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noleggio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pattini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.</a:t>
            </a:r>
          </a:p>
          <a:p>
            <a:pPr algn="ctr">
              <a:lnSpc>
                <a:spcPct val="139958"/>
              </a:lnSpc>
            </a:pPr>
            <a:endParaRPr lang="en-US" sz="3500" dirty="0">
              <a:solidFill>
                <a:schemeClr val="bg2">
                  <a:lumMod val="50000"/>
                </a:schemeClr>
              </a:solidFill>
              <a:latin typeface="barlow semi condensed regular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0850" y="594075"/>
            <a:ext cx="4345782" cy="49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20700" y="8174808"/>
            <a:ext cx="6821401" cy="234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400" y="8664350"/>
            <a:ext cx="8991600" cy="5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" y="7584026"/>
            <a:ext cx="5110999" cy="57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4650" y="5139639"/>
            <a:ext cx="978550" cy="1152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9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36" y="470137"/>
            <a:ext cx="9333752" cy="93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magine che contiene aria aperta, acqua, cielo, nave&#10;&#10;Descrizione generata automaticamente"/>
          <p:cNvPicPr preferRelativeResize="0"/>
          <p:nvPr/>
        </p:nvPicPr>
        <p:blipFill>
          <a:blip r:embed="rId4"/>
          <a:srcRect l="12555" r="12555"/>
          <a:stretch>
            <a:fillRect/>
          </a:stretch>
        </p:blipFill>
        <p:spPr>
          <a:xfrm>
            <a:off x="1670901" y="795625"/>
            <a:ext cx="8517600" cy="853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1551750" y="2819569"/>
            <a:ext cx="4826400" cy="226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58"/>
              </a:lnSpc>
            </a:pPr>
            <a:r>
              <a:rPr lang="en-US" sz="3500" err="1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Crociera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 </a:t>
            </a:r>
            <a:r>
              <a:rPr lang="en-US" sz="3500" err="1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sul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 </a:t>
            </a:r>
            <a:r>
              <a:rPr lang="en-US" sz="3500" err="1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fiume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 </a:t>
            </a:r>
            <a:r>
              <a:rPr lang="en-US" sz="3500" err="1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Moldava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 </a:t>
            </a:r>
            <a:r>
              <a:rPr lang="en-US" sz="3500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con </a:t>
            </a:r>
            <a:r>
              <a:rPr lang="en-US" sz="3500" err="1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cena</a:t>
            </a:r>
            <a:r>
              <a:rPr lang="en-US" sz="3500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 e </a:t>
            </a:r>
            <a:r>
              <a:rPr lang="en-US" sz="3500" err="1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musica</a:t>
            </a:r>
            <a:r>
              <a:rPr lang="en-US" sz="3500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 dal vivo.</a:t>
            </a:r>
          </a:p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  <a:cs typeface="Segoe UI"/>
              </a:rPr>
              <a:t>Costo: 45,80€</a:t>
            </a:r>
            <a:endParaRPr lang="en-US" dirty="0">
              <a:solidFill>
                <a:schemeClr val="bg2">
                  <a:lumMod val="50000"/>
                </a:schemeClr>
              </a:solidFill>
              <a:latin typeface="barlow semi condensed regular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11477515" y="6340598"/>
            <a:ext cx="5445106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della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 sera</a:t>
            </a: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618" y="7047925"/>
            <a:ext cx="2404382" cy="261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50" y="652402"/>
            <a:ext cx="1948121" cy="27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1887" y="0"/>
            <a:ext cx="6056978" cy="3516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5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715" y="2437882"/>
            <a:ext cx="5271199" cy="91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958" y="2437882"/>
            <a:ext cx="5271199" cy="91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11921628" y="4268643"/>
            <a:ext cx="4091700" cy="547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Aereo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Praga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algn="ctr">
              <a:lnSpc>
                <a:spcPct val="150000"/>
              </a:lnSpc>
            </a:pP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algn="ctr">
              <a:lnSpc>
                <a:spcPct val="150000"/>
              </a:lnSpc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   Milano (Bergamo)     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08:20 – 09:40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37,14€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4"/>
          <p:cNvSpPr txBox="1"/>
          <p:nvPr/>
        </p:nvSpPr>
        <p:spPr>
          <a:xfrm>
            <a:off x="1990958" y="668111"/>
            <a:ext cx="143061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0" dirty="0">
                <a:latin typeface="Grand Hotel" panose="020B0604020202020204" charset="0"/>
              </a:rPr>
              <a:t>I mezzi di trasporto</a:t>
            </a:r>
            <a:endParaRPr sz="10000" dirty="0">
              <a:latin typeface="Grand Hotel" panose="020B0604020202020204" charset="0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2462841" y="4268590"/>
            <a:ext cx="4509300" cy="547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Aereo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Milano (Bergamo)         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Praga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L="342900" marR="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18:50 – 20:15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L="342900" marR="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11053"/>
                </a:solidFill>
                <a:latin typeface="Barlow Semi Condensed"/>
                <a:sym typeface="Barlow Semi Condensed"/>
              </a:rPr>
              <a:t>77,79€</a:t>
            </a:r>
            <a:endParaRPr lang="en-US" sz="3800" dirty="0">
              <a:solidFill>
                <a:srgbClr val="011053"/>
              </a:solidFill>
              <a:latin typeface="Barlow Semi Condensed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581" y="6733748"/>
            <a:ext cx="4421725" cy="4953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2065907" y="2570867"/>
            <a:ext cx="5141301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4584"/>
                </a:solidFill>
                <a:latin typeface="Bebas Neue"/>
                <a:sym typeface="Bebas Neue"/>
              </a:rPr>
              <a:t>andata</a:t>
            </a:r>
            <a:endParaRPr lang="en-US" sz="7000" dirty="0"/>
          </a:p>
        </p:txBody>
      </p:sp>
      <p:sp>
        <p:nvSpPr>
          <p:cNvPr id="113" name="Google Shape;113;p14"/>
          <p:cNvSpPr txBox="1"/>
          <p:nvPr/>
        </p:nvSpPr>
        <p:spPr>
          <a:xfrm>
            <a:off x="11339628" y="2580924"/>
            <a:ext cx="5141400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4584"/>
                </a:solidFill>
                <a:latin typeface="Bebas Neue"/>
                <a:sym typeface="Bebas Neue"/>
              </a:rPr>
              <a:t>ritorno</a:t>
            </a:r>
            <a:endParaRPr sz="7000" dirty="0"/>
          </a:p>
        </p:txBody>
      </p:sp>
      <p:pic>
        <p:nvPicPr>
          <p:cNvPr id="114" name="Google Shape;11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25" y="838200"/>
            <a:ext cx="1138800" cy="134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91788" y="838200"/>
            <a:ext cx="1138800" cy="13412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045E7DC-4DFF-4934-A619-694A38BC60B4}"/>
              </a:ext>
            </a:extLst>
          </p:cNvPr>
          <p:cNvCxnSpPr>
            <a:cxnSpLocks/>
          </p:cNvCxnSpPr>
          <p:nvPr/>
        </p:nvCxnSpPr>
        <p:spPr>
          <a:xfrm>
            <a:off x="4715479" y="6119354"/>
            <a:ext cx="0" cy="89458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59D094C-1748-472C-BCB1-36225BD88BF7}"/>
              </a:ext>
            </a:extLst>
          </p:cNvPr>
          <p:cNvCxnSpPr>
            <a:cxnSpLocks/>
          </p:cNvCxnSpPr>
          <p:nvPr/>
        </p:nvCxnSpPr>
        <p:spPr>
          <a:xfrm>
            <a:off x="14047258" y="6119353"/>
            <a:ext cx="0" cy="89458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 descr="Immagine che contiene stella, creatività&#10;&#10;Descrizione generata automaticamente">
            <a:extLst>
              <a:ext uri="{FF2B5EF4-FFF2-40B4-BE49-F238E27FC236}">
                <a16:creationId xmlns:a16="http://schemas.microsoft.com/office/drawing/2014/main" id="{CAD2BF9A-1C46-9FA5-7221-0B56831C9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80000">
            <a:off x="7399564" y="3431721"/>
            <a:ext cx="3374572" cy="3358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EF9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75" y="1779275"/>
            <a:ext cx="14224077" cy="572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7925" y="111201"/>
            <a:ext cx="7921000" cy="32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37375" y="436180"/>
            <a:ext cx="7921000" cy="308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8041" y="8799385"/>
            <a:ext cx="708661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39351" y="439138"/>
            <a:ext cx="7601025" cy="111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6850" y="7218250"/>
            <a:ext cx="5666426" cy="6200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3502213" y="4554646"/>
            <a:ext cx="11283600" cy="2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600" dirty="0">
                <a:solidFill>
                  <a:srgbClr val="0E56C4"/>
                </a:solidFill>
                <a:latin typeface="Grand Hotel"/>
              </a:rPr>
              <a:t>26 </a:t>
            </a:r>
            <a:r>
              <a:rPr lang="en-US" sz="20600" dirty="0" err="1">
                <a:solidFill>
                  <a:srgbClr val="0E56C4"/>
                </a:solidFill>
                <a:latin typeface="Grand Hotel"/>
              </a:rPr>
              <a:t>dicembre</a:t>
            </a:r>
          </a:p>
        </p:txBody>
      </p:sp>
      <p:sp>
        <p:nvSpPr>
          <p:cNvPr id="153" name="Google Shape;153;p16"/>
          <p:cNvSpPr txBox="1"/>
          <p:nvPr/>
        </p:nvSpPr>
        <p:spPr>
          <a:xfrm>
            <a:off x="7450064" y="2370319"/>
            <a:ext cx="31974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0" dirty="0">
                <a:solidFill>
                  <a:srgbClr val="327EEC"/>
                </a:solidFill>
                <a:latin typeface="Grand Hotel"/>
                <a:sym typeface="Grand Hotel"/>
              </a:rPr>
              <a:t>04</a:t>
            </a:r>
            <a:endParaRPr dirty="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7500" y="1307850"/>
            <a:ext cx="1138800" cy="134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0975" y="3123575"/>
            <a:ext cx="1707175" cy="2010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23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36" y="470137"/>
            <a:ext cx="9333752" cy="93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magine che contiene aria aperta, cielo, neve, edificio&#10;&#10;Descrizione generata automaticamente"/>
          <p:cNvPicPr preferRelativeResize="0"/>
          <p:nvPr/>
        </p:nvPicPr>
        <p:blipFill>
          <a:blip r:embed="rId4"/>
          <a:srcRect l="16649" r="16649"/>
          <a:stretch>
            <a:fillRect/>
          </a:stretch>
        </p:blipFill>
        <p:spPr>
          <a:xfrm>
            <a:off x="1670901" y="795625"/>
            <a:ext cx="8517600" cy="853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1551750" y="2952919"/>
            <a:ext cx="4826400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/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Colazione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a casa e poi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visita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al campo di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concentramento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di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Terezìn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, a circa 60 Km da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Praga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.</a:t>
            </a:r>
          </a:p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Costo: 56€</a:t>
            </a:r>
          </a:p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A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seguire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,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pranzo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a casa.</a:t>
            </a:r>
          </a:p>
        </p:txBody>
      </p:sp>
      <p:sp>
        <p:nvSpPr>
          <p:cNvPr id="164" name="Google Shape;164;p17"/>
          <p:cNvSpPr txBox="1"/>
          <p:nvPr/>
        </p:nvSpPr>
        <p:spPr>
          <a:xfrm>
            <a:off x="11915665" y="6816848"/>
            <a:ext cx="5445106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della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mattina</a:t>
            </a: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618" y="7047925"/>
            <a:ext cx="2404382" cy="261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50" y="652402"/>
            <a:ext cx="1948121" cy="27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1887" y="0"/>
            <a:ext cx="6056978" cy="3516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24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299" y="7380666"/>
            <a:ext cx="20858752" cy="66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 descr="Immagine che contiene aria aperta, albero, pianta, cielo&#10;&#10;Descrizione generata automaticamente"/>
          <p:cNvPicPr preferRelativeResize="0"/>
          <p:nvPr/>
        </p:nvPicPr>
        <p:blipFill>
          <a:blip r:embed="rId4"/>
          <a:srcRect l="21605" r="21605"/>
          <a:stretch>
            <a:fillRect/>
          </a:stretch>
        </p:blipFill>
        <p:spPr>
          <a:xfrm>
            <a:off x="8875550" y="595931"/>
            <a:ext cx="7792240" cy="9090394"/>
          </a:xfrm>
          <a:prstGeom prst="roundRect">
            <a:avLst>
              <a:gd name="adj" fmla="val 42671"/>
            </a:avLst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/>
        </p:nvSpPr>
        <p:spPr>
          <a:xfrm>
            <a:off x="891992" y="227734"/>
            <a:ext cx="6821400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 del 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pomeriggio</a:t>
            </a:r>
            <a:endParaRPr lang="en-US" sz="9950" dirty="0">
              <a:solidFill>
                <a:schemeClr val="tx1"/>
              </a:solidFill>
              <a:latin typeface="Grand Hotel"/>
            </a:endParaRPr>
          </a:p>
        </p:txBody>
      </p:sp>
      <p:sp>
        <p:nvSpPr>
          <p:cNvPr id="346" name="Google Shape;346;p26"/>
          <p:cNvSpPr txBox="1"/>
          <p:nvPr/>
        </p:nvSpPr>
        <p:spPr>
          <a:xfrm>
            <a:off x="2645727" y="3686123"/>
            <a:ext cx="5535852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58"/>
              </a:lnSpc>
            </a:pP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Visitare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il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meraviglioso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zoo di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Praga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, uno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dei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giardini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zoologici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più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belli al mondo.</a:t>
            </a:r>
          </a:p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Costo: 7€</a:t>
            </a:r>
          </a:p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A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seguire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,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cena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a casa.</a:t>
            </a:r>
          </a:p>
        </p:txBody>
      </p:sp>
      <p:pic>
        <p:nvPicPr>
          <p:cNvPr id="348" name="Google Shape;3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0850" y="594075"/>
            <a:ext cx="4345782" cy="49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20700" y="8174808"/>
            <a:ext cx="6821401" cy="234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400" y="8664350"/>
            <a:ext cx="8991600" cy="5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" y="7584026"/>
            <a:ext cx="5110999" cy="57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4650" y="5139639"/>
            <a:ext cx="978550" cy="1152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35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7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36" y="470137"/>
            <a:ext cx="9333752" cy="93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magine che contiene albero di Natale, edificio, albero, Luci di Natale&#10;&#10;Descrizione generata automaticamente"/>
          <p:cNvPicPr preferRelativeResize="0"/>
          <p:nvPr/>
        </p:nvPicPr>
        <p:blipFill>
          <a:blip r:embed="rId4"/>
          <a:srcRect l="8589" r="8589"/>
          <a:stretch>
            <a:fillRect/>
          </a:stretch>
        </p:blipFill>
        <p:spPr>
          <a:xfrm>
            <a:off x="1670901" y="795625"/>
            <a:ext cx="8517600" cy="853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1608900" y="3581569"/>
            <a:ext cx="482640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Passeggiata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nella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Piazza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della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Città Vecchia per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vedere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 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l'enorme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albero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di Natale.</a:t>
            </a:r>
          </a:p>
        </p:txBody>
      </p:sp>
      <p:sp>
        <p:nvSpPr>
          <p:cNvPr id="164" name="Google Shape;164;p17"/>
          <p:cNvSpPr txBox="1"/>
          <p:nvPr/>
        </p:nvSpPr>
        <p:spPr>
          <a:xfrm>
            <a:off x="11496565" y="6492998"/>
            <a:ext cx="5216506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della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sera</a:t>
            </a: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618" y="7047925"/>
            <a:ext cx="2404382" cy="261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50" y="652402"/>
            <a:ext cx="1948121" cy="27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5237" y="0"/>
            <a:ext cx="6056978" cy="3516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36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444" y="504"/>
            <a:ext cx="10452007" cy="1028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48699"/>
            <a:ext cx="6643776" cy="34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25" y="5127300"/>
            <a:ext cx="4519126" cy="317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 txBox="1"/>
          <p:nvPr/>
        </p:nvSpPr>
        <p:spPr>
          <a:xfrm>
            <a:off x="685800" y="992882"/>
            <a:ext cx="6585300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9950" dirty="0">
                <a:solidFill>
                  <a:schemeClr val="tx1"/>
                </a:solidFill>
                <a:latin typeface="Grand Hotel"/>
              </a:rPr>
              <a:t>Per </a:t>
            </a:r>
            <a:r>
              <a:rPr lang="en-US" sz="9950" err="1">
                <a:solidFill>
                  <a:schemeClr val="tx1"/>
                </a:solidFill>
                <a:latin typeface="Grand Hotel"/>
              </a:rPr>
              <a:t>maggiori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 </a:t>
            </a:r>
            <a:r>
              <a:rPr lang="en-US" sz="9950" err="1">
                <a:solidFill>
                  <a:schemeClr val="tx1"/>
                </a:solidFill>
                <a:latin typeface="Grand Hotel"/>
              </a:rPr>
              <a:t>informazioni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...</a:t>
            </a:r>
          </a:p>
        </p:txBody>
      </p:sp>
      <p:sp>
        <p:nvSpPr>
          <p:cNvPr id="236" name="Google Shape;236;p21"/>
          <p:cNvSpPr txBox="1"/>
          <p:nvPr/>
        </p:nvSpPr>
        <p:spPr>
          <a:xfrm>
            <a:off x="8210856" y="1164714"/>
            <a:ext cx="9289688" cy="1066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har char="•"/>
            </a:pPr>
            <a:r>
              <a:rPr lang="en-US" sz="1700" dirty="0">
                <a:solidFill>
                  <a:srgbClr val="011053"/>
                </a:solidFill>
                <a:latin typeface="barlow semi condensed regular"/>
                <a:hlinkClick r:id="rId6"/>
              </a:rPr>
              <a:t>https://www.ryanair.com/it/it?originIata=BGY&amp;destinationIata=PRG&amp;dateOut=2023-12-22&amp;dateIn=2023-12-27</a:t>
            </a:r>
            <a:endParaRPr lang="it-IT" sz="1700">
              <a:latin typeface="barlow semi condensed regular"/>
            </a:endParaRPr>
          </a:p>
          <a:p>
            <a:pPr marL="342900" indent="-342900">
              <a:lnSpc>
                <a:spcPct val="139958"/>
              </a:lnSpc>
              <a:buChar char="•"/>
            </a:pPr>
            <a:r>
              <a:rPr lang="en-US" sz="1700" dirty="0">
                <a:solidFill>
                  <a:srgbClr val="011053"/>
                </a:solidFill>
                <a:latin typeface="barlow semi condensed regular"/>
                <a:cs typeface="Segoe UI"/>
                <a:hlinkClick r:id="rId7"/>
              </a:rPr>
              <a:t>https://www.booking.com/</a:t>
            </a:r>
            <a:endParaRPr lang="en-US" sz="1700">
              <a:solidFill>
                <a:srgbClr val="011053"/>
              </a:solidFill>
              <a:latin typeface="barlow semi condensed regular"/>
              <a:cs typeface="Segoe UI"/>
            </a:endParaRPr>
          </a:p>
          <a:p>
            <a:pPr marL="342900" indent="-342900">
              <a:lnSpc>
                <a:spcPct val="139958"/>
              </a:lnSpc>
              <a:buChar char="•"/>
            </a:pPr>
            <a:r>
              <a:rPr lang="en-US" sz="1700" dirty="0">
                <a:solidFill>
                  <a:srgbClr val="011053"/>
                </a:solidFill>
                <a:latin typeface="barlow semi condensed regular"/>
                <a:hlinkClick r:id="rId8"/>
              </a:rPr>
              <a:t>https://www.tripadvisor.it/Restaurant_Review-g274707-d944336-Reviews-Pivo_Basilico-Prague_Bohemia.html</a:t>
            </a:r>
            <a:endParaRPr lang="en-US" sz="1700">
              <a:solidFill>
                <a:srgbClr val="011053"/>
              </a:solidFill>
              <a:latin typeface="barlow semi condensed regular"/>
              <a:cs typeface="Segoe UI"/>
            </a:endParaRPr>
          </a:p>
          <a:p>
            <a:pPr marL="342900" indent="-342900">
              <a:lnSpc>
                <a:spcPct val="139958"/>
              </a:lnSpc>
              <a:buFont typeface="Arial,Sans-Serif"/>
              <a:buChar char="•"/>
            </a:pPr>
            <a:r>
              <a:rPr lang="en-US" sz="1700" dirty="0">
                <a:latin typeface="barlow semi condensed regular"/>
                <a:hlinkClick r:id="rId9"/>
              </a:rPr>
              <a:t>https://www.hellotickets.it/cechia/praga/cose-fare-praga/sc-137-2070?tap_a=111360-a078dd&amp;tap_s=2012950-01cb3f&amp;gad_source=1&amp;gclid=EAIaIQobChMIn9Di3dTXggMVaYtoCR3NnABzEAAYASAAEgL7XvD_BwE</a:t>
            </a:r>
            <a:endParaRPr lang="en-US" sz="1700">
              <a:solidFill>
                <a:srgbClr val="011053"/>
              </a:solidFill>
              <a:latin typeface="barlow semi condensed regular"/>
            </a:endParaRPr>
          </a:p>
          <a:p>
            <a:pPr marL="342900" indent="-342900">
              <a:lnSpc>
                <a:spcPct val="139958"/>
              </a:lnSpc>
              <a:buFont typeface="Arial,Sans-Serif"/>
              <a:buChar char="•"/>
            </a:pPr>
            <a:r>
              <a:rPr lang="en-US" sz="1700" dirty="0">
                <a:latin typeface="barlow semi condensed regular"/>
                <a:hlinkClick r:id="rId10"/>
              </a:rPr>
              <a:t>https://www.hellotickets.it/cechia/praga/praga-natale/sc-137-2501?tap_a=111360-a078dd&amp;tap_s=2012950-01cb3f&amp;gad_source=1&amp;gclid=EAIaIQobChMIkKCv9dPXggMV6I1oCR3SnA4_EAAYASAAEgIXPfD_BwE</a:t>
            </a:r>
            <a:endParaRPr lang="en-US" sz="1700">
              <a:latin typeface="barlow semi condensed regular"/>
            </a:endParaRPr>
          </a:p>
          <a:p>
            <a:pPr marL="342900" indent="-342900">
              <a:lnSpc>
                <a:spcPct val="139958"/>
              </a:lnSpc>
              <a:buFont typeface="Arial,Sans-Serif"/>
              <a:buChar char="•"/>
            </a:pPr>
            <a:r>
              <a:rPr lang="en-US" sz="1700" dirty="0">
                <a:latin typeface="barlow semi condensed regular"/>
                <a:hlinkClick r:id="rId11"/>
              </a:rPr>
              <a:t>https://www.getyourguide.it/praga-l10/praga-crociera-sul-fiume-moldava-con-cena-e-musica-dal-vivo-t414254/</a:t>
            </a:r>
            <a:endParaRPr lang="en-US" sz="1700">
              <a:latin typeface="barlow semi condensed regular"/>
            </a:endParaRPr>
          </a:p>
          <a:p>
            <a:pPr marL="342900" indent="-342900">
              <a:lnSpc>
                <a:spcPct val="139958"/>
              </a:lnSpc>
              <a:buFont typeface="Arial,Sans-Serif"/>
              <a:buChar char="•"/>
            </a:pPr>
            <a:r>
              <a:rPr lang="en-US" sz="1700" dirty="0">
                <a:latin typeface="barlow semi condensed regular"/>
                <a:hlinkClick r:id="rId12"/>
              </a:rPr>
              <a:t>https://www.hellotickets.it/cechia/praga/praga-in-dicembre/sc-137-2515</a:t>
            </a:r>
            <a:endParaRPr lang="en-US" sz="1700">
              <a:latin typeface="barlow semi condensed regular"/>
            </a:endParaRPr>
          </a:p>
          <a:p>
            <a:pPr marL="342900" indent="-342900">
              <a:lnSpc>
                <a:spcPct val="139958"/>
              </a:lnSpc>
              <a:buFont typeface="Arial,Sans-Serif"/>
              <a:buChar char="•"/>
            </a:pPr>
            <a:r>
              <a:rPr lang="en-US" sz="1700" dirty="0">
                <a:latin typeface="barlow semi condensed regular"/>
                <a:hlinkClick r:id="rId13"/>
              </a:rPr>
              <a:t>https://www.getyourguide.it/praga-l10/praga-ingresso-al-municipio-e-all-orologio-astronomico-t209055?date_from=2023-12-24&amp;date_to=2023-12-24&amp;ranking_uuid=0583048a-8df4-4d17-93c3-c08d07b7a047&amp;lang=en&amp;_pc=1,1</a:t>
            </a:r>
            <a:endParaRPr lang="en-US" sz="1700">
              <a:latin typeface="barlow semi condensed regular"/>
            </a:endParaRPr>
          </a:p>
          <a:p>
            <a:pPr marL="342900" indent="-342900">
              <a:lnSpc>
                <a:spcPct val="139958"/>
              </a:lnSpc>
              <a:buFont typeface="Arial,Sans-Serif"/>
              <a:buChar char="•"/>
            </a:pPr>
            <a:r>
              <a:rPr lang="en-US" sz="1700" dirty="0">
                <a:latin typeface="barlow semi condensed regular"/>
                <a:hlinkClick r:id="rId14"/>
              </a:rPr>
              <a:t>https://www.gamberorosso.menu/en/main-menu</a:t>
            </a:r>
            <a:endParaRPr lang="en-US" sz="1700">
              <a:latin typeface="barlow semi condensed regular"/>
            </a:endParaRPr>
          </a:p>
          <a:p>
            <a:pPr marL="342900" indent="-342900">
              <a:lnSpc>
                <a:spcPct val="139958"/>
              </a:lnSpc>
              <a:buFont typeface="Arial,Sans-Serif"/>
              <a:buChar char="•"/>
            </a:pPr>
            <a:r>
              <a:rPr lang="en-US" sz="1700" dirty="0">
                <a:latin typeface="barlow semi condensed regular"/>
                <a:hlinkClick r:id="rId15"/>
              </a:rPr>
              <a:t>https://www.tripadvisor.it/Attraction_Review-g274707-d19514868-Reviews-Museum_of_Fantastic_Illusions-Prague_Bohemia.html</a:t>
            </a:r>
          </a:p>
          <a:p>
            <a:pPr marL="342900" indent="-342900">
              <a:lnSpc>
                <a:spcPct val="139958"/>
              </a:lnSpc>
              <a:buFont typeface="Arial,Sans-Serif"/>
              <a:buChar char="•"/>
            </a:pPr>
            <a:r>
              <a:rPr lang="en-US" sz="1700" dirty="0">
                <a:latin typeface="barlow semi condensed regular"/>
                <a:hlinkClick r:id="rId16"/>
              </a:rPr>
              <a:t>https://www.tripadvisor.it/Attraction_Review-g274707-d276251-Reviews-Prague_Zoo-Prague_Bohemia.html</a:t>
            </a:r>
            <a:endParaRPr lang="en-US" sz="1700" dirty="0">
              <a:latin typeface="barlow semi condensed regular"/>
            </a:endParaRPr>
          </a:p>
          <a:p>
            <a:pPr>
              <a:lnSpc>
                <a:spcPct val="139958"/>
              </a:lnSpc>
            </a:pPr>
            <a:endParaRPr lang="en-US" sz="2000" dirty="0">
              <a:latin typeface="barlow semi condensed regular"/>
            </a:endParaRPr>
          </a:p>
          <a:p>
            <a:pPr>
              <a:lnSpc>
                <a:spcPct val="139958"/>
              </a:lnSpc>
            </a:pPr>
            <a:endParaRPr lang="en-US" sz="2000" dirty="0"/>
          </a:p>
          <a:p>
            <a:pPr marL="342900" indent="-342900">
              <a:lnSpc>
                <a:spcPct val="139958"/>
              </a:lnSpc>
              <a:buFont typeface="Arial,Sans-Serif"/>
              <a:buChar char="•"/>
            </a:pPr>
            <a:endParaRPr lang="en-US" sz="2000" dirty="0"/>
          </a:p>
          <a:p>
            <a:pPr>
              <a:lnSpc>
                <a:spcPct val="139958"/>
              </a:lnSpc>
            </a:pPr>
            <a:endParaRPr lang="en-US" sz="2000" dirty="0">
              <a:solidFill>
                <a:srgbClr val="011053"/>
              </a:solidFill>
            </a:endParaRPr>
          </a:p>
          <a:p>
            <a:pPr>
              <a:lnSpc>
                <a:spcPct val="139958"/>
              </a:lnSpc>
            </a:pPr>
            <a:endParaRPr lang="en-US" sz="2400" dirty="0">
              <a:solidFill>
                <a:srgbClr val="011053"/>
              </a:solidFill>
            </a:endParaRPr>
          </a:p>
        </p:txBody>
      </p:sp>
      <p:pic>
        <p:nvPicPr>
          <p:cNvPr id="248" name="Google Shape;248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19974" y="4214375"/>
            <a:ext cx="2051779" cy="2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3200"/>
            <a:ext cx="9283364" cy="55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53650" y="1396225"/>
            <a:ext cx="23398851" cy="34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525" y="5672148"/>
            <a:ext cx="2948650" cy="292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3980" y="-41700"/>
            <a:ext cx="8420700" cy="1035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1147065" y="598416"/>
            <a:ext cx="78633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9600" err="1">
                <a:solidFill>
                  <a:schemeClr val="tx1"/>
                </a:solidFill>
                <a:latin typeface="Grand Hotel"/>
              </a:rPr>
              <a:t>Resoconto</a:t>
            </a:r>
            <a:r>
              <a:rPr lang="en-US" sz="9600" dirty="0">
                <a:solidFill>
                  <a:schemeClr val="tx1"/>
                </a:solidFill>
                <a:latin typeface="Grand Hotel"/>
              </a:rPr>
              <a:t> del budget  </a:t>
            </a:r>
            <a:r>
              <a:rPr lang="en-US" sz="9600" err="1">
                <a:solidFill>
                  <a:schemeClr val="tx1"/>
                </a:solidFill>
                <a:latin typeface="Grand Hotel"/>
              </a:rPr>
              <a:t>totale</a:t>
            </a:r>
            <a:r>
              <a:rPr lang="en-US" sz="9600">
                <a:solidFill>
                  <a:schemeClr val="tx1"/>
                </a:solidFill>
                <a:latin typeface="Grand Hotel"/>
              </a:rPr>
              <a:t> </a:t>
            </a:r>
          </a:p>
        </p:txBody>
      </p:sp>
      <p:sp>
        <p:nvSpPr>
          <p:cNvPr id="179" name="Google Shape;179;p18"/>
          <p:cNvSpPr txBox="1"/>
          <p:nvPr/>
        </p:nvSpPr>
        <p:spPr>
          <a:xfrm>
            <a:off x="10978090" y="301969"/>
            <a:ext cx="5834137" cy="1034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Volo: 77,79€ + 37,14€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err="1">
                <a:solidFill>
                  <a:schemeClr val="tx1"/>
                </a:solidFill>
                <a:latin typeface="Barlow Semi Condensed"/>
              </a:rPr>
              <a:t>Alloggio</a:t>
            </a: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: 641€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Visita al </a:t>
            </a:r>
            <a:r>
              <a:rPr lang="en-US" sz="2600" err="1">
                <a:solidFill>
                  <a:schemeClr val="tx1"/>
                </a:solidFill>
                <a:latin typeface="Barlow Semi Condensed"/>
              </a:rPr>
              <a:t>castello</a:t>
            </a: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 di </a:t>
            </a:r>
            <a:r>
              <a:rPr lang="en-US" sz="2600" err="1">
                <a:solidFill>
                  <a:schemeClr val="tx1"/>
                </a:solidFill>
                <a:latin typeface="Barlow Semi Condensed"/>
              </a:rPr>
              <a:t>Praga</a:t>
            </a: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: 10,30€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Ristorante Pivo &amp; Basilico: 40€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Visita </a:t>
            </a:r>
            <a:r>
              <a:rPr lang="en-US" sz="2600" err="1">
                <a:solidFill>
                  <a:schemeClr val="tx1"/>
                </a:solidFill>
                <a:latin typeface="Barlow Semi Condensed"/>
              </a:rPr>
              <a:t>alla</a:t>
            </a: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 Cappella di </a:t>
            </a:r>
            <a:r>
              <a:rPr lang="en-US" sz="2600" err="1">
                <a:solidFill>
                  <a:schemeClr val="tx1"/>
                </a:solidFill>
                <a:latin typeface="Barlow Semi Condensed"/>
              </a:rPr>
              <a:t>Betlemme</a:t>
            </a: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: 5€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Tour </a:t>
            </a:r>
            <a:r>
              <a:rPr lang="en-US" sz="2600" err="1">
                <a:solidFill>
                  <a:schemeClr val="tx1"/>
                </a:solidFill>
                <a:latin typeface="Barlow Semi Condensed"/>
              </a:rPr>
              <a:t>guidato</a:t>
            </a: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 del municipio: 16€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Pizzeria </a:t>
            </a:r>
            <a:r>
              <a:rPr lang="en-US" sz="2600" err="1">
                <a:solidFill>
                  <a:schemeClr val="tx1"/>
                </a:solidFill>
                <a:latin typeface="Barlow Semi Condensed"/>
              </a:rPr>
              <a:t>GamberoRosso</a:t>
            </a: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: 30€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Tram di Natale: 1,30€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Museo </a:t>
            </a:r>
            <a:r>
              <a:rPr lang="en-US" sz="2600" err="1">
                <a:solidFill>
                  <a:schemeClr val="tx1"/>
                </a:solidFill>
                <a:latin typeface="Barlow Semi Condensed"/>
              </a:rPr>
              <a:t>delle</a:t>
            </a: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 </a:t>
            </a:r>
            <a:r>
              <a:rPr lang="en-US" sz="2600" err="1">
                <a:solidFill>
                  <a:schemeClr val="tx1"/>
                </a:solidFill>
                <a:latin typeface="Barlow Semi Condensed"/>
              </a:rPr>
              <a:t>illusioni</a:t>
            </a: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: 14€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"/>
              </a:rPr>
              <a:t>Ristorante </a:t>
            </a:r>
            <a:r>
              <a:rPr lang="en-US" sz="2600" err="1">
                <a:solidFill>
                  <a:schemeClr val="tx1"/>
                </a:solidFill>
                <a:latin typeface="barlow semi condensed regular"/>
              </a:rPr>
              <a:t>Mlýnec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: 60€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Pista di </a:t>
            </a:r>
            <a:r>
              <a:rPr lang="en-US" sz="2600" err="1">
                <a:solidFill>
                  <a:schemeClr val="tx1"/>
                </a:solidFill>
                <a:latin typeface="barlow semi condensed regular"/>
              </a:rPr>
              <a:t>pattinaggio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: 6€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err="1">
                <a:solidFill>
                  <a:schemeClr val="tx1"/>
                </a:solidFill>
                <a:latin typeface="barlow semi condensed regular"/>
              </a:rPr>
              <a:t>Crociera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: 45,80€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Visita di </a:t>
            </a:r>
            <a:r>
              <a:rPr lang="en-US" sz="2600" err="1">
                <a:solidFill>
                  <a:schemeClr val="tx1"/>
                </a:solidFill>
                <a:latin typeface="barlow semi condensed regular"/>
              </a:rPr>
              <a:t>Terezìn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: 56€</a:t>
            </a:r>
          </a:p>
          <a:p>
            <a:pPr marL="457200" indent="-457200">
              <a:lnSpc>
                <a:spcPct val="139958"/>
              </a:lnSpc>
              <a:buChar char="•"/>
            </a:pP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Zoo di </a:t>
            </a:r>
            <a:r>
              <a:rPr lang="en-US" sz="2600" err="1">
                <a:solidFill>
                  <a:schemeClr val="tx1"/>
                </a:solidFill>
                <a:latin typeface="barlow semi condensed regular"/>
              </a:rPr>
              <a:t>Praga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: 7€</a:t>
            </a:r>
          </a:p>
          <a:p>
            <a:pPr algn="ctr">
              <a:lnSpc>
                <a:spcPct val="139958"/>
              </a:lnSpc>
            </a:pPr>
            <a:r>
              <a:rPr lang="en-US" sz="3000" b="1" dirty="0">
                <a:solidFill>
                  <a:schemeClr val="tx1"/>
                </a:solidFill>
                <a:latin typeface="barlow semi condensed regular"/>
              </a:rPr>
              <a:t>TOTALE: 1047,33€</a:t>
            </a:r>
          </a:p>
          <a:p>
            <a:pPr algn="ctr">
              <a:lnSpc>
                <a:spcPct val="139958"/>
              </a:lnSpc>
            </a:pP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Il </a:t>
            </a:r>
            <a:r>
              <a:rPr lang="en-US" sz="2600" dirty="0" err="1">
                <a:solidFill>
                  <a:schemeClr val="tx1"/>
                </a:solidFill>
                <a:latin typeface="barlow semi condensed regular"/>
              </a:rPr>
              <a:t>rimanente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barlow semi condensed regular"/>
              </a:rPr>
              <a:t>dei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 soldi è </a:t>
            </a:r>
            <a:r>
              <a:rPr lang="en-US" sz="2600" dirty="0" err="1">
                <a:solidFill>
                  <a:schemeClr val="tx1"/>
                </a:solidFill>
                <a:latin typeface="barlow semi condensed regular"/>
              </a:rPr>
              <a:t>stato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barlow semi condensed regular"/>
              </a:rPr>
              <a:t>utilizzato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 per I </a:t>
            </a:r>
            <a:r>
              <a:rPr lang="en-US" sz="2600" dirty="0" err="1">
                <a:solidFill>
                  <a:schemeClr val="tx1"/>
                </a:solidFill>
                <a:latin typeface="barlow semi condensed regular"/>
              </a:rPr>
              <a:t>mezzi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barlow semi condensed regular"/>
              </a:rPr>
              <a:t>pubblici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 e per la </a:t>
            </a:r>
            <a:r>
              <a:rPr lang="en-US" sz="2600" dirty="0" err="1">
                <a:solidFill>
                  <a:schemeClr val="tx1"/>
                </a:solidFill>
                <a:latin typeface="barlow semi condensed regular"/>
              </a:rPr>
              <a:t>spesa</a:t>
            </a:r>
            <a:r>
              <a:rPr lang="en-US" sz="2600" dirty="0">
                <a:solidFill>
                  <a:schemeClr val="tx1"/>
                </a:solidFill>
                <a:latin typeface="barlow semi condensed regular"/>
              </a:rPr>
              <a:t>.</a:t>
            </a:r>
          </a:p>
          <a:p>
            <a:pPr marL="457200" indent="-457200">
              <a:lnSpc>
                <a:spcPct val="139958"/>
              </a:lnSpc>
              <a:buChar char="•"/>
            </a:pPr>
            <a:endParaRPr lang="en-US" sz="2600" dirty="0">
              <a:solidFill>
                <a:srgbClr val="011053"/>
              </a:solidFill>
              <a:latin typeface="Barlow Semi Condensed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29200" y="4800950"/>
            <a:ext cx="4246934" cy="2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50036" y="8090575"/>
            <a:ext cx="6595560" cy="22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9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25" y="5164828"/>
            <a:ext cx="4454480" cy="3340860"/>
          </a:xfrm>
          <a:prstGeom prst="roundRect">
            <a:avLst>
              <a:gd name="adj" fmla="val 39976"/>
            </a:avLst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10495375" y="4786574"/>
            <a:ext cx="2687286" cy="2667742"/>
          </a:xfrm>
          <a:custGeom>
            <a:avLst/>
            <a:gdLst/>
            <a:ahLst/>
            <a:cxnLst/>
            <a:rect l="l" t="t" r="r" b="b"/>
            <a:pathLst>
              <a:path w="2687286" h="2667742" extrusionOk="0">
                <a:moveTo>
                  <a:pt x="0" y="0"/>
                </a:moveTo>
                <a:lnTo>
                  <a:pt x="2687285" y="0"/>
                </a:lnTo>
                <a:lnTo>
                  <a:pt x="2687285" y="2667742"/>
                </a:lnTo>
                <a:lnTo>
                  <a:pt x="0" y="2667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3" name="Google Shape;383;p29"/>
          <p:cNvSpPr/>
          <p:nvPr/>
        </p:nvSpPr>
        <p:spPr>
          <a:xfrm>
            <a:off x="14557963" y="4786574"/>
            <a:ext cx="2687286" cy="2667742"/>
          </a:xfrm>
          <a:custGeom>
            <a:avLst/>
            <a:gdLst/>
            <a:ahLst/>
            <a:cxnLst/>
            <a:rect l="l" t="t" r="r" b="b"/>
            <a:pathLst>
              <a:path w="2687286" h="2667742" extrusionOk="0">
                <a:moveTo>
                  <a:pt x="0" y="0"/>
                </a:moveTo>
                <a:lnTo>
                  <a:pt x="2687285" y="0"/>
                </a:lnTo>
                <a:lnTo>
                  <a:pt x="2687285" y="2667742"/>
                </a:lnTo>
                <a:lnTo>
                  <a:pt x="0" y="2667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5" name="Google Shape;385;p29"/>
          <p:cNvSpPr txBox="1"/>
          <p:nvPr/>
        </p:nvSpPr>
        <p:spPr>
          <a:xfrm>
            <a:off x="10249768" y="259398"/>
            <a:ext cx="8040600" cy="601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9600" dirty="0">
                <a:solidFill>
                  <a:schemeClr val="tx1"/>
                </a:solidFill>
                <a:latin typeface="Grand Hotel"/>
                <a:sym typeface="Grand Hotel"/>
              </a:rPr>
              <a:t>L’alloggio:</a:t>
            </a:r>
            <a:endParaRPr lang="en-US" sz="9600" dirty="0">
              <a:solidFill>
                <a:schemeClr val="tx1"/>
              </a:solidFill>
              <a:latin typeface="Grand Hotel"/>
            </a:endParaRPr>
          </a:p>
          <a:p>
            <a:pPr algn="ctr">
              <a:defRPr/>
            </a:pPr>
            <a:r>
              <a:rPr lang="en-US" sz="9600" dirty="0">
                <a:solidFill>
                  <a:schemeClr val="tx1"/>
                </a:solidFill>
                <a:latin typeface="Grand Hotel"/>
              </a:rPr>
              <a:t>Royal Prague City Apartments</a:t>
            </a:r>
          </a:p>
          <a:p>
            <a:pPr algn="ctr">
              <a:defRPr/>
            </a:pPr>
            <a:endParaRPr lang="en-US" sz="9950" dirty="0">
              <a:solidFill>
                <a:schemeClr val="tx1"/>
              </a:solidFill>
              <a:latin typeface="Grand Hotel"/>
            </a:endParaRPr>
          </a:p>
        </p:txBody>
      </p:sp>
      <p:sp>
        <p:nvSpPr>
          <p:cNvPr id="386" name="Google Shape;386;p29"/>
          <p:cNvSpPr txBox="1"/>
          <p:nvPr/>
        </p:nvSpPr>
        <p:spPr>
          <a:xfrm>
            <a:off x="10247726" y="7726775"/>
            <a:ext cx="31824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defRPr/>
            </a:pPr>
            <a:r>
              <a:rPr lang="en-US" sz="2300" dirty="0">
                <a:solidFill>
                  <a:schemeClr val="tx1"/>
                </a:solidFill>
                <a:latin typeface="barlow semi condensed regular"/>
              </a:rPr>
              <a:t>Petřínská 20, Praga, 15000, Repubblica Ceca</a:t>
            </a:r>
            <a:endParaRPr lang="it-IT" sz="2300" dirty="0">
              <a:solidFill>
                <a:schemeClr val="tx1"/>
              </a:solidFill>
              <a:latin typeface="barlow semi condensed regular"/>
            </a:endParaRPr>
          </a:p>
        </p:txBody>
      </p:sp>
      <p:sp>
        <p:nvSpPr>
          <p:cNvPr id="387" name="Google Shape;387;p29"/>
          <p:cNvSpPr txBox="1"/>
          <p:nvPr/>
        </p:nvSpPr>
        <p:spPr>
          <a:xfrm>
            <a:off x="14310376" y="7726775"/>
            <a:ext cx="31824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defRPr/>
            </a:pPr>
            <a:r>
              <a:rPr lang="en-US" sz="2300" dirty="0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Costo: 641€ per 5 notti</a:t>
            </a:r>
            <a:r>
              <a:rPr lang="en-US" sz="2300" dirty="0">
                <a:solidFill>
                  <a:srgbClr val="01105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 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850450" y="7726775"/>
            <a:ext cx="6422449" cy="33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49600" y="8516075"/>
            <a:ext cx="1406154" cy="26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81;p29">
            <a:extLst>
              <a:ext uri="{FF2B5EF4-FFF2-40B4-BE49-F238E27FC236}">
                <a16:creationId xmlns:a16="http://schemas.microsoft.com/office/drawing/2014/main" id="{C26927E7-869A-48D7-AFDC-B77479103C1B}"/>
              </a:ext>
            </a:extLst>
          </p:cNvPr>
          <p:cNvPicPr preferRelativeResize="0"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990" y="448947"/>
            <a:ext cx="4525571" cy="3018520"/>
          </a:xfrm>
          <a:prstGeom prst="roundRect">
            <a:avLst>
              <a:gd name="adj" fmla="val 15890"/>
            </a:avLst>
          </a:prstGeom>
          <a:noFill/>
          <a:ln>
            <a:noFill/>
          </a:ln>
        </p:spPr>
      </p:pic>
      <p:pic>
        <p:nvPicPr>
          <p:cNvPr id="15" name="Google Shape;381;p29">
            <a:extLst>
              <a:ext uri="{FF2B5EF4-FFF2-40B4-BE49-F238E27FC236}">
                <a16:creationId xmlns:a16="http://schemas.microsoft.com/office/drawing/2014/main" id="{04866690-EF32-401F-8201-D798DFCCF5B6}"/>
              </a:ext>
            </a:extLst>
          </p:cNvPr>
          <p:cNvPicPr preferRelativeResize="0"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7016" y="1958207"/>
            <a:ext cx="4625125" cy="3468843"/>
          </a:xfrm>
          <a:prstGeom prst="roundRect">
            <a:avLst>
              <a:gd name="adj" fmla="val 35480"/>
            </a:avLst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  <p:pic>
        <p:nvPicPr>
          <p:cNvPr id="16" name="Google Shape;381;p29">
            <a:extLst>
              <a:ext uri="{FF2B5EF4-FFF2-40B4-BE49-F238E27FC236}">
                <a16:creationId xmlns:a16="http://schemas.microsoft.com/office/drawing/2014/main" id="{7A027329-96D6-4210-8D67-E8D4E1C0A8FB}"/>
              </a:ext>
            </a:extLst>
          </p:cNvPr>
          <p:cNvPicPr preferRelativeResize="0"/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1472" y="5771433"/>
            <a:ext cx="3834168" cy="255736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384" name="Google Shape;384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2773698" y="1075875"/>
            <a:ext cx="5110976" cy="575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66144" y="8067218"/>
            <a:ext cx="2295975" cy="325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 descr="Immagine che contiene cerchio, schizzo, Elementi grafici, nero&#10;&#10;Descrizione generata automaticamente">
            <a:extLst>
              <a:ext uri="{FF2B5EF4-FFF2-40B4-BE49-F238E27FC236}">
                <a16:creationId xmlns:a16="http://schemas.microsoft.com/office/drawing/2014/main" id="{3AF8E06D-6EE1-AE95-8EC7-EF5D18518ED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22874" y="5099797"/>
            <a:ext cx="1943100" cy="1943100"/>
          </a:xfrm>
          <a:prstGeom prst="rect">
            <a:avLst/>
          </a:prstGeom>
        </p:spPr>
      </p:pic>
      <p:pic>
        <p:nvPicPr>
          <p:cNvPr id="3" name="Immagine 2" descr="Immagine che contiene schizzo, arte, design&#10;&#10;Descrizione generata automaticamente">
            <a:extLst>
              <a:ext uri="{FF2B5EF4-FFF2-40B4-BE49-F238E27FC236}">
                <a16:creationId xmlns:a16="http://schemas.microsoft.com/office/drawing/2014/main" id="{E68C2371-7F26-6D06-D366-FE65AC9232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15551" y="4988858"/>
            <a:ext cx="3543300" cy="23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7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850" y="7582450"/>
            <a:ext cx="7315200" cy="167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850" y="5494363"/>
            <a:ext cx="7315200" cy="167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850" y="3406275"/>
            <a:ext cx="7315200" cy="167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850" y="1318175"/>
            <a:ext cx="7315200" cy="167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875" y="4244200"/>
            <a:ext cx="3517650" cy="502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4325" y="977305"/>
            <a:ext cx="1425200" cy="167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13098848" y="5837179"/>
            <a:ext cx="3306000" cy="7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1"/>
              </a:lnSpc>
            </a:pPr>
            <a:r>
              <a:rPr lang="en-US" sz="3450" b="1" dirty="0">
                <a:solidFill>
                  <a:srgbClr val="004584"/>
                </a:solidFill>
                <a:latin typeface="Bebas Neue"/>
              </a:rPr>
              <a:t>25 </a:t>
            </a:r>
            <a:r>
              <a:rPr lang="en-US" sz="3450" b="1" dirty="0" err="1">
                <a:solidFill>
                  <a:srgbClr val="004584"/>
                </a:solidFill>
                <a:latin typeface="Bebas Neue"/>
              </a:rPr>
              <a:t>dicembre</a:t>
            </a:r>
          </a:p>
        </p:txBody>
      </p:sp>
      <p:sp>
        <p:nvSpPr>
          <p:cNvPr id="127" name="Google Shape;127;p15"/>
          <p:cNvSpPr txBox="1"/>
          <p:nvPr/>
        </p:nvSpPr>
        <p:spPr>
          <a:xfrm>
            <a:off x="11123450" y="5632200"/>
            <a:ext cx="1425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99" b="0" i="0" u="none" strike="noStrike" cap="none">
                <a:solidFill>
                  <a:srgbClr val="004584"/>
                </a:solidFill>
                <a:latin typeface="Grand Hotel"/>
                <a:ea typeface="Grand Hotel"/>
                <a:cs typeface="Grand Hotel"/>
                <a:sym typeface="Grand Hotel"/>
              </a:rPr>
              <a:t>03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13098848" y="6380197"/>
            <a:ext cx="33060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 dirty="0">
                <a:solidFill>
                  <a:srgbClr val="011053"/>
                </a:solidFill>
                <a:latin typeface="Barlow Semi Condensed"/>
              </a:rPr>
              <a:t>Natale</a:t>
            </a: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52275" y="6790609"/>
            <a:ext cx="13775724" cy="563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571052"/>
            <a:ext cx="4571176" cy="568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13098848" y="1660997"/>
            <a:ext cx="3306300" cy="7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1"/>
              </a:lnSpc>
            </a:pPr>
            <a:r>
              <a:rPr lang="en-US" sz="3450" b="1" dirty="0">
                <a:solidFill>
                  <a:srgbClr val="004584"/>
                </a:solidFill>
                <a:latin typeface="Bebas Neue"/>
              </a:rPr>
              <a:t>23 </a:t>
            </a:r>
            <a:r>
              <a:rPr lang="en-US" sz="3450" b="1" dirty="0" err="1">
                <a:solidFill>
                  <a:srgbClr val="004584"/>
                </a:solidFill>
                <a:latin typeface="Bebas Neue"/>
              </a:rPr>
              <a:t>dicembre</a:t>
            </a:r>
          </a:p>
        </p:txBody>
      </p:sp>
      <p:sp>
        <p:nvSpPr>
          <p:cNvPr id="132" name="Google Shape;132;p15"/>
          <p:cNvSpPr txBox="1"/>
          <p:nvPr/>
        </p:nvSpPr>
        <p:spPr>
          <a:xfrm>
            <a:off x="11123450" y="1456019"/>
            <a:ext cx="1425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99" b="0" i="0" u="none" strike="noStrike" cap="none">
                <a:solidFill>
                  <a:srgbClr val="004584"/>
                </a:solidFill>
                <a:latin typeface="Grand Hotel"/>
                <a:ea typeface="Grand Hotel"/>
                <a:cs typeface="Grand Hotel"/>
                <a:sym typeface="Grand Hotel"/>
              </a:rPr>
              <a:t>01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3098848" y="2204016"/>
            <a:ext cx="33063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 dirty="0" err="1">
                <a:solidFill>
                  <a:srgbClr val="011053"/>
                </a:solidFill>
                <a:latin typeface="Barlow Semi Condensed"/>
              </a:rPr>
              <a:t>Antivigilia</a:t>
            </a:r>
            <a:r>
              <a:rPr lang="en-US" sz="2400" dirty="0">
                <a:solidFill>
                  <a:srgbClr val="011053"/>
                </a:solidFill>
                <a:latin typeface="Barlow Semi Condensed"/>
              </a:rPr>
              <a:t> di Natale</a:t>
            </a:r>
          </a:p>
        </p:txBody>
      </p:sp>
      <p:sp>
        <p:nvSpPr>
          <p:cNvPr id="134" name="Google Shape;134;p15"/>
          <p:cNvSpPr txBox="1"/>
          <p:nvPr/>
        </p:nvSpPr>
        <p:spPr>
          <a:xfrm>
            <a:off x="13098848" y="7925269"/>
            <a:ext cx="3306000" cy="7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1"/>
              </a:lnSpc>
            </a:pPr>
            <a:r>
              <a:rPr lang="en-US" sz="3450" b="1" dirty="0">
                <a:solidFill>
                  <a:srgbClr val="004584"/>
                </a:solidFill>
                <a:latin typeface="Bebas Neue"/>
              </a:rPr>
              <a:t>26 </a:t>
            </a:r>
            <a:r>
              <a:rPr lang="en-US" sz="3450" b="1" dirty="0" err="1">
                <a:solidFill>
                  <a:srgbClr val="004584"/>
                </a:solidFill>
                <a:latin typeface="Bebas Neue"/>
              </a:rPr>
              <a:t>dicembre</a:t>
            </a:r>
          </a:p>
        </p:txBody>
      </p:sp>
      <p:sp>
        <p:nvSpPr>
          <p:cNvPr id="135" name="Google Shape;135;p15"/>
          <p:cNvSpPr txBox="1"/>
          <p:nvPr/>
        </p:nvSpPr>
        <p:spPr>
          <a:xfrm>
            <a:off x="11123450" y="7720290"/>
            <a:ext cx="1425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99" b="0" i="0" u="none" strike="noStrike" cap="none">
                <a:solidFill>
                  <a:srgbClr val="004584"/>
                </a:solidFill>
                <a:latin typeface="Grand Hotel"/>
                <a:ea typeface="Grand Hotel"/>
                <a:cs typeface="Grand Hotel"/>
                <a:sym typeface="Grand Hotel"/>
              </a:rPr>
              <a:t>04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13098848" y="8468287"/>
            <a:ext cx="33060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 dirty="0">
                <a:solidFill>
                  <a:srgbClr val="011053"/>
                </a:solidFill>
                <a:latin typeface="Barlow Semi Condensed"/>
              </a:rPr>
              <a:t>Santo Stefano</a:t>
            </a:r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64183" y="7637275"/>
            <a:ext cx="4161730" cy="41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1304597" y="1070103"/>
            <a:ext cx="4740849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9600" dirty="0">
                <a:solidFill>
                  <a:schemeClr val="tx1"/>
                </a:solidFill>
                <a:latin typeface="Grand Hotel"/>
                <a:sym typeface="Grand Hotel"/>
              </a:rPr>
              <a:t>Le diverse </a:t>
            </a:r>
            <a:r>
              <a:rPr lang="en-US" sz="9600" dirty="0" err="1">
                <a:solidFill>
                  <a:schemeClr val="tx1"/>
                </a:solidFill>
                <a:latin typeface="Grand Hotel"/>
                <a:sym typeface="Grand Hotel"/>
              </a:rPr>
              <a:t>giornate</a:t>
            </a:r>
            <a:endParaRPr sz="9600" dirty="0" err="1">
              <a:solidFill>
                <a:schemeClr val="tx1"/>
              </a:solidFill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13098848" y="3732419"/>
            <a:ext cx="3306074" cy="7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1"/>
              </a:lnSpc>
            </a:pPr>
            <a:r>
              <a:rPr lang="en-US" sz="3450" b="1" dirty="0">
                <a:solidFill>
                  <a:srgbClr val="004584"/>
                </a:solidFill>
                <a:latin typeface="Bebas Neue"/>
              </a:rPr>
              <a:t>24 </a:t>
            </a:r>
            <a:r>
              <a:rPr lang="en-US" sz="3450" b="1" dirty="0" err="1">
                <a:solidFill>
                  <a:srgbClr val="004584"/>
                </a:solidFill>
                <a:latin typeface="Bebas Neue"/>
              </a:rPr>
              <a:t>dicembre</a:t>
            </a:r>
          </a:p>
        </p:txBody>
      </p:sp>
      <p:sp>
        <p:nvSpPr>
          <p:cNvPr id="140" name="Google Shape;140;p15"/>
          <p:cNvSpPr txBox="1"/>
          <p:nvPr/>
        </p:nvSpPr>
        <p:spPr>
          <a:xfrm>
            <a:off x="11123450" y="3544109"/>
            <a:ext cx="1425191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99" b="0" i="0" u="none" strike="noStrike" cap="none">
                <a:solidFill>
                  <a:srgbClr val="004584"/>
                </a:solidFill>
                <a:latin typeface="Grand Hotel"/>
                <a:ea typeface="Grand Hotel"/>
                <a:cs typeface="Grand Hotel"/>
                <a:sym typeface="Grand Hotel"/>
              </a:rPr>
              <a:t>02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13098848" y="4277818"/>
            <a:ext cx="330607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2400" dirty="0">
                <a:solidFill>
                  <a:srgbClr val="011053"/>
                </a:solidFill>
                <a:latin typeface="Barlow Semi Condensed"/>
              </a:rPr>
              <a:t>Vigilia di Natale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8" grpId="0"/>
      <p:bldP spid="131" grpId="0"/>
      <p:bldP spid="133" grpId="0"/>
      <p:bldP spid="134" grpId="0"/>
      <p:bldP spid="136" grpId="0"/>
      <p:bldP spid="139" grpId="0"/>
      <p:bldP spid="1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EF9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75" y="1779275"/>
            <a:ext cx="14224077" cy="572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7925" y="111201"/>
            <a:ext cx="7921000" cy="32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37375" y="436180"/>
            <a:ext cx="7921000" cy="308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8041" y="8799385"/>
            <a:ext cx="708661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39351" y="439138"/>
            <a:ext cx="7601025" cy="1111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6850" y="7218250"/>
            <a:ext cx="5666426" cy="6200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3502213" y="4554646"/>
            <a:ext cx="11283600" cy="2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600" dirty="0">
                <a:solidFill>
                  <a:srgbClr val="0E56C4"/>
                </a:solidFill>
                <a:latin typeface="Grand Hotel"/>
              </a:rPr>
              <a:t>23 dicembre</a:t>
            </a:r>
          </a:p>
        </p:txBody>
      </p:sp>
      <p:sp>
        <p:nvSpPr>
          <p:cNvPr id="153" name="Google Shape;153;p16"/>
          <p:cNvSpPr txBox="1"/>
          <p:nvPr/>
        </p:nvSpPr>
        <p:spPr>
          <a:xfrm>
            <a:off x="7450064" y="2370319"/>
            <a:ext cx="31974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13" b="0" i="0" u="none" strike="noStrike" cap="none">
                <a:solidFill>
                  <a:srgbClr val="327EEC"/>
                </a:solidFill>
                <a:latin typeface="Grand Hotel"/>
                <a:ea typeface="Grand Hotel"/>
                <a:cs typeface="Grand Hotel"/>
                <a:sym typeface="Grand Hotel"/>
              </a:rPr>
              <a:t>01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7500" y="1307850"/>
            <a:ext cx="1138800" cy="134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0975" y="3123575"/>
            <a:ext cx="1707175" cy="201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36" y="470137"/>
            <a:ext cx="9333752" cy="93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magine che contiene edificio, cielo, aria aperta, castello&#10;&#10;Descrizione generata automaticamente"/>
          <p:cNvPicPr preferRelativeResize="0"/>
          <p:nvPr/>
        </p:nvPicPr>
        <p:blipFill>
          <a:blip r:embed="rId4"/>
          <a:srcRect l="16716" r="16716"/>
          <a:stretch>
            <a:fillRect/>
          </a:stretch>
        </p:blipFill>
        <p:spPr>
          <a:xfrm>
            <a:off x="1670901" y="795625"/>
            <a:ext cx="8517600" cy="853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2036659" y="3430901"/>
            <a:ext cx="482640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/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Colazione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a casa e poi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visita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 al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meraviglioso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castello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di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Praga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.</a:t>
            </a:r>
          </a:p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Costo: 10,30€</a:t>
            </a:r>
          </a:p>
        </p:txBody>
      </p:sp>
      <p:sp>
        <p:nvSpPr>
          <p:cNvPr id="164" name="Google Shape;164;p17"/>
          <p:cNvSpPr txBox="1"/>
          <p:nvPr/>
        </p:nvSpPr>
        <p:spPr>
          <a:xfrm>
            <a:off x="11496565" y="6416798"/>
            <a:ext cx="5445106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della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mattina</a:t>
            </a: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618" y="7047925"/>
            <a:ext cx="2404382" cy="261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50" y="652402"/>
            <a:ext cx="1948121" cy="27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1887" y="0"/>
            <a:ext cx="6056978" cy="351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2" descr="Immagine che contiene cibo, stoviglie, tavolo, Utensile da cucina&#10;&#10;Descrizione generata automaticamente"/>
          <p:cNvPicPr preferRelativeResize="0"/>
          <p:nvPr/>
        </p:nvPicPr>
        <p:blipFill>
          <a:blip r:embed="rId3"/>
          <a:srcRect t="11242" b="11242"/>
          <a:stretch>
            <a:fillRect/>
          </a:stretch>
        </p:blipFill>
        <p:spPr>
          <a:xfrm>
            <a:off x="530243" y="659742"/>
            <a:ext cx="5303400" cy="5481300"/>
          </a:xfrm>
          <a:prstGeom prst="roundRect">
            <a:avLst>
              <a:gd name="adj" fmla="val 18662"/>
            </a:avLst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64879" y="5466247"/>
            <a:ext cx="3485800" cy="49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/>
        </p:nvSpPr>
        <p:spPr>
          <a:xfrm>
            <a:off x="3649083" y="8267253"/>
            <a:ext cx="10976382" cy="153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>
                <a:solidFill>
                  <a:schemeClr val="tx1"/>
                </a:solidFill>
                <a:latin typeface="Grand Hotel"/>
              </a:rPr>
              <a:t>Ristorante per 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pranzo</a:t>
            </a:r>
          </a:p>
        </p:txBody>
      </p:sp>
      <p:sp>
        <p:nvSpPr>
          <p:cNvPr id="256" name="Google Shape;256;p22"/>
          <p:cNvSpPr txBox="1"/>
          <p:nvPr/>
        </p:nvSpPr>
        <p:spPr>
          <a:xfrm>
            <a:off x="1823658" y="6628662"/>
            <a:ext cx="13925208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Pivo &amp; Basilico Caffe Restaurant (</a:t>
            </a:r>
            <a:r>
              <a:rPr lang="en-US" sz="3500" err="1">
                <a:solidFill>
                  <a:schemeClr val="tx1"/>
                </a:solidFill>
                <a:latin typeface="barlow semi condensed regular"/>
              </a:rPr>
              <a:t>Zámecká</a:t>
            </a: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 203/2, 118 00 Malá </a:t>
            </a:r>
            <a:r>
              <a:rPr lang="en-US" sz="3500" err="1">
                <a:solidFill>
                  <a:schemeClr val="tx1"/>
                </a:solidFill>
                <a:latin typeface="barlow semi condensed regular"/>
              </a:rPr>
              <a:t>Strana</a:t>
            </a: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)</a:t>
            </a:r>
          </a:p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tx1"/>
                </a:solidFill>
                <a:latin typeface="barlow semi condensed regular"/>
              </a:rPr>
              <a:t>Costo: 40€</a:t>
            </a:r>
          </a:p>
        </p:txBody>
      </p:sp>
      <p:pic>
        <p:nvPicPr>
          <p:cNvPr id="257" name="Google Shape;257;p22" descr="Immagine che contiene interno, arredo, tavolo, muro&#10;&#10;Descrizione generata automaticamente"/>
          <p:cNvPicPr preferRelativeResize="0"/>
          <p:nvPr/>
        </p:nvPicPr>
        <p:blipFill>
          <a:blip r:embed="rId5"/>
          <a:srcRect l="17805" r="17805"/>
          <a:stretch>
            <a:fillRect/>
          </a:stretch>
        </p:blipFill>
        <p:spPr>
          <a:xfrm>
            <a:off x="6492625" y="659880"/>
            <a:ext cx="5303400" cy="5481000"/>
          </a:xfrm>
          <a:prstGeom prst="roundRect">
            <a:avLst>
              <a:gd name="adj" fmla="val 18410"/>
            </a:avLst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22" descr="Immagine che contiene prodotti da forno, Spuntino, cibo, piatto&#10;&#10;Descrizione generata automaticamente"/>
          <p:cNvPicPr preferRelativeResize="0"/>
          <p:nvPr/>
        </p:nvPicPr>
        <p:blipFill>
          <a:blip r:embed="rId6"/>
          <a:srcRect l="1620" r="1620"/>
          <a:stretch>
            <a:fillRect/>
          </a:stretch>
        </p:blipFill>
        <p:spPr>
          <a:xfrm>
            <a:off x="12475900" y="659892"/>
            <a:ext cx="5303400" cy="5481000"/>
          </a:xfrm>
          <a:prstGeom prst="roundRect">
            <a:avLst>
              <a:gd name="adj" fmla="val 20048"/>
            </a:avLst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16400" y="5452800"/>
            <a:ext cx="3485801" cy="4999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4517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50"/>
                            </p:stCondLst>
                            <p:childTnLst>
                              <p:par>
                                <p:cTn id="1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299" y="7380666"/>
            <a:ext cx="20858752" cy="66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 descr="Immagine che contiene nuvola, cielo, aria aperta, città&#10;&#10;Descrizione generata automaticamente"/>
          <p:cNvPicPr preferRelativeResize="0"/>
          <p:nvPr/>
        </p:nvPicPr>
        <p:blipFill>
          <a:blip r:embed="rId4"/>
          <a:srcRect l="24012" r="24012"/>
          <a:stretch>
            <a:fillRect/>
          </a:stretch>
        </p:blipFill>
        <p:spPr>
          <a:xfrm>
            <a:off x="8875550" y="595931"/>
            <a:ext cx="7792240" cy="9090394"/>
          </a:xfrm>
          <a:prstGeom prst="roundRect">
            <a:avLst>
              <a:gd name="adj" fmla="val 42671"/>
            </a:avLst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/>
        </p:nvSpPr>
        <p:spPr>
          <a:xfrm>
            <a:off x="930092" y="589684"/>
            <a:ext cx="6821400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 del 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pomeriggio</a:t>
            </a:r>
            <a:endParaRPr lang="en-US" sz="9950" dirty="0">
              <a:solidFill>
                <a:schemeClr val="tx1"/>
              </a:solidFill>
              <a:latin typeface="Grand Hotel"/>
            </a:endParaRPr>
          </a:p>
        </p:txBody>
      </p:sp>
      <p:sp>
        <p:nvSpPr>
          <p:cNvPr id="346" name="Google Shape;346;p26"/>
          <p:cNvSpPr txBox="1"/>
          <p:nvPr/>
        </p:nvSpPr>
        <p:spPr>
          <a:xfrm>
            <a:off x="3864927" y="4219523"/>
            <a:ext cx="4316652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58"/>
              </a:lnSpc>
            </a:pP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Visita al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mercatino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di Natale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nella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Piazza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della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Città Vecchia di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Praga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. A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seguire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,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cena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rlow semi condensed regular"/>
              </a:rPr>
              <a:t> a casa.</a:t>
            </a:r>
            <a:endParaRPr lang="it-IT" sz="35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0850" y="594075"/>
            <a:ext cx="4345782" cy="49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20700" y="8174808"/>
            <a:ext cx="6821401" cy="234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400" y="8664350"/>
            <a:ext cx="8991600" cy="5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" y="7584026"/>
            <a:ext cx="5110999" cy="57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0900" y="4987239"/>
            <a:ext cx="978550" cy="1152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6730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FC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836" y="470137"/>
            <a:ext cx="9333752" cy="93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magine che contiene aria aperta, cielo, albero, edificio&#10;&#10;Descrizione generata automaticamente"/>
          <p:cNvPicPr preferRelativeResize="0"/>
          <p:nvPr/>
        </p:nvPicPr>
        <p:blipFill>
          <a:blip r:embed="rId4"/>
          <a:srcRect l="74" r="74"/>
          <a:stretch>
            <a:fillRect/>
          </a:stretch>
        </p:blipFill>
        <p:spPr>
          <a:xfrm>
            <a:off x="1670901" y="795625"/>
            <a:ext cx="8517600" cy="853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12036659" y="3526151"/>
            <a:ext cx="482640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/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Salire e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attraversare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il Ponte Carlo,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una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meraviglia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gotica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,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ammirando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tutta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 la </a:t>
            </a:r>
            <a:r>
              <a:rPr lang="en-US" sz="3500" dirty="0" err="1">
                <a:solidFill>
                  <a:srgbClr val="011053"/>
                </a:solidFill>
                <a:latin typeface="Barlow Semi Condensed"/>
              </a:rPr>
              <a:t>città</a:t>
            </a:r>
            <a:r>
              <a:rPr lang="en-US" sz="3500" dirty="0">
                <a:solidFill>
                  <a:srgbClr val="011053"/>
                </a:solidFill>
                <a:latin typeface="Barlow Semi Condensed"/>
              </a:rPr>
              <a:t>.</a:t>
            </a:r>
          </a:p>
        </p:txBody>
      </p:sp>
      <p:sp>
        <p:nvSpPr>
          <p:cNvPr id="164" name="Google Shape;164;p17"/>
          <p:cNvSpPr txBox="1"/>
          <p:nvPr/>
        </p:nvSpPr>
        <p:spPr>
          <a:xfrm>
            <a:off x="11591815" y="6512048"/>
            <a:ext cx="5445106" cy="30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9950" dirty="0" err="1">
                <a:solidFill>
                  <a:schemeClr val="tx1"/>
                </a:solidFill>
                <a:latin typeface="Grand Hotel"/>
              </a:rPr>
              <a:t>Attività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 </a:t>
            </a:r>
            <a:r>
              <a:rPr lang="en-US" sz="9950" dirty="0" err="1">
                <a:solidFill>
                  <a:schemeClr val="tx1"/>
                </a:solidFill>
                <a:latin typeface="Grand Hotel"/>
              </a:rPr>
              <a:t>della</a:t>
            </a:r>
            <a:r>
              <a:rPr lang="en-US" sz="9950" dirty="0">
                <a:solidFill>
                  <a:schemeClr val="tx1"/>
                </a:solidFill>
                <a:latin typeface="Grand Hotel"/>
              </a:rPr>
              <a:t> sera</a:t>
            </a: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618" y="7047925"/>
            <a:ext cx="2404382" cy="261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50" y="652402"/>
            <a:ext cx="1948121" cy="27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1887" y="0"/>
            <a:ext cx="6056978" cy="3516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8292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2A4CA58DA4F4D98F7E0E8ABDABDDD" ma:contentTypeVersion="15" ma:contentTypeDescription="Create a new document." ma:contentTypeScope="" ma:versionID="1687ac388ce36fab91a60a6d7b702c26">
  <xsd:schema xmlns:xsd="http://www.w3.org/2001/XMLSchema" xmlns:xs="http://www.w3.org/2001/XMLSchema" xmlns:p="http://schemas.microsoft.com/office/2006/metadata/properties" xmlns:ns2="3edda816-28ac-45f8-88bb-82700426469d" xmlns:ns3="10b7e07c-e343-494e-a2b6-24b2eaeac0e1" targetNamespace="http://schemas.microsoft.com/office/2006/metadata/properties" ma:root="true" ma:fieldsID="3a007c4c7989c36ac33961f142b9fdfd" ns2:_="" ns3:_="">
    <xsd:import namespace="3edda816-28ac-45f8-88bb-82700426469d"/>
    <xsd:import namespace="10b7e07c-e343-494e-a2b6-24b2eaeac0e1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dda816-28ac-45f8-88bb-82700426469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039b106-9b9d-459a-81e3-0d0757b265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7e07c-e343-494e-a2b6-24b2eaeac0e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4a1abb2-2d08-419b-b0ee-1e3accdadacd}" ma:internalName="TaxCatchAll" ma:showField="CatchAllData" ma:web="10b7e07c-e343-494e-a2b6-24b2eaeac0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3edda816-28ac-45f8-88bb-82700426469d" xsi:nil="true"/>
    <SharedWithUsers xmlns="10b7e07c-e343-494e-a2b6-24b2eaeac0e1">
      <UserInfo>
        <DisplayName/>
        <AccountId xsi:nil="true"/>
        <AccountType/>
      </UserInfo>
    </SharedWithUsers>
    <ReferenceId xmlns="3edda816-28ac-45f8-88bb-82700426469d" xsi:nil="true"/>
    <lcf76f155ced4ddcb4097134ff3c332f xmlns="3edda816-28ac-45f8-88bb-82700426469d">
      <Terms xmlns="http://schemas.microsoft.com/office/infopath/2007/PartnerControls"/>
    </lcf76f155ced4ddcb4097134ff3c332f>
    <TaxCatchAll xmlns="10b7e07c-e343-494e-a2b6-24b2eaeac0e1" xsi:nil="true"/>
  </documentManagement>
</p:properties>
</file>

<file path=customXml/itemProps1.xml><?xml version="1.0" encoding="utf-8"?>
<ds:datastoreItem xmlns:ds="http://schemas.openxmlformats.org/officeDocument/2006/customXml" ds:itemID="{41DE9F5F-6E9A-4BD6-BDCE-E38A6A47B5BA}"/>
</file>

<file path=customXml/itemProps2.xml><?xml version="1.0" encoding="utf-8"?>
<ds:datastoreItem xmlns:ds="http://schemas.openxmlformats.org/officeDocument/2006/customXml" ds:itemID="{A547AB44-4A87-4274-8BE5-302DE9269EFB}"/>
</file>

<file path=customXml/itemProps3.xml><?xml version="1.0" encoding="utf-8"?>
<ds:datastoreItem xmlns:ds="http://schemas.openxmlformats.org/officeDocument/2006/customXml" ds:itemID="{58DA67A2-0143-4E25-98B6-6B6A636DE49F}"/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632</Words>
  <Application>Microsoft Office PowerPoint</Application>
  <PresentationFormat>Personalizzato</PresentationFormat>
  <Paragraphs>167</Paragraphs>
  <Slides>25</Slides>
  <Notes>25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6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User</dc:creator>
  <cp:lastModifiedBy>User</cp:lastModifiedBy>
  <cp:revision>1122</cp:revision>
  <dcterms:modified xsi:type="dcterms:W3CDTF">2023-11-22T18:18:36Z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2200.00000000000</vt:lpwstr>
  </property>
  <property fmtid="{D5CDD505-2E9C-101B-9397-08002B2CF9AE}" pid="3" name="ContentTypeId">
    <vt:lpwstr>0x010100B3B2A4CA58DA4F4D98F7E0E8ABDABDDD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_activity">
    <vt:lpwstr>{"FileActivityType":"9","FileActivityTimeStamp":"2023-11-22T18:22:56.783Z","FileActivityUsersOnPage":[{"DisplayName":"Alice Binda","Id":"alice.binda@istitutobachelet.edu.it"}],"FileActivityNavigationId":null}</vt:lpwstr>
  </property>
  <property fmtid="{D5CDD505-2E9C-101B-9397-08002B2CF9AE}" pid="9" name="TriggerFlowInfo">
    <vt:lpwstr/>
  </property>
</Properties>
</file>